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B32C"/>
    <a:srgbClr val="15294C"/>
    <a:srgbClr val="DF531B"/>
    <a:srgbClr val="3883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2438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646133"/>
            <a:ext cx="6995160" cy="3501813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282989"/>
            <a:ext cx="6172200" cy="2428451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576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739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535517"/>
            <a:ext cx="177450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535517"/>
            <a:ext cx="5220653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874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53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507618"/>
            <a:ext cx="7098030" cy="418401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6731215"/>
            <a:ext cx="7098030" cy="2200274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147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216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35519"/>
            <a:ext cx="709803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465706"/>
            <a:ext cx="3481506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3674110"/>
            <a:ext cx="3481506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465706"/>
            <a:ext cx="3498652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3674110"/>
            <a:ext cx="349865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4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787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544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448226"/>
            <a:ext cx="4166235" cy="7147983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896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448226"/>
            <a:ext cx="4166235" cy="7147983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121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535519"/>
            <a:ext cx="709803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677584"/>
            <a:ext cx="709803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31330-197B-4966-B63E-91DC1E73CAD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9322649"/>
            <a:ext cx="27774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840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5000"/>
            <a:lum/>
          </a:blip>
          <a:srcRect/>
          <a:stretch>
            <a:fillRect l="-49000" r="-4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8780"/>
            <a:ext cx="8229600" cy="690659"/>
          </a:xfrm>
          <a:effectLst/>
        </p:spPr>
        <p:txBody>
          <a:bodyPr anchor="ctr">
            <a:noAutofit/>
          </a:bodyPr>
          <a:lstStyle/>
          <a:p>
            <a:r>
              <a:rPr lang="en-US" sz="3600" b="1" dirty="0">
                <a:solidFill>
                  <a:srgbClr val="15294C"/>
                </a:solidFill>
                <a:latin typeface="Freestyle Script" panose="030804020302050B0404" pitchFamily="66" charset="0"/>
              </a:rPr>
              <a:t>10k Buyer Interest Rate Buy Down!*  20k Price Correction!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1" y="5252331"/>
            <a:ext cx="5065424" cy="3534133"/>
          </a:xfrm>
        </p:spPr>
        <p:txBody>
          <a:bodyPr numCol="1" anchor="ctr">
            <a:noAutofit/>
          </a:bodyPr>
          <a:lstStyle/>
          <a:p>
            <a:pPr algn="l"/>
            <a:r>
              <a:rPr lang="en-US" sz="1400" dirty="0">
                <a:solidFill>
                  <a:srgbClr val="15294C"/>
                </a:solidFill>
              </a:rPr>
              <a:t>Like New &amp; Beautifully Renovated Home w/Incredible attention to detail! 4 Bed 3 Bath! Open &amp; Split Floor Plan, All New Designer Kitchen w/Custom Cabinetry and Beautiful Quartz Counters! 2021 Stainless Appliances Convey. All New Master Bedroom w/Custom </a:t>
            </a:r>
            <a:r>
              <a:rPr lang="en-US" sz="1400" dirty="0" err="1">
                <a:solidFill>
                  <a:srgbClr val="15294C"/>
                </a:solidFill>
              </a:rPr>
              <a:t>En</a:t>
            </a:r>
            <a:r>
              <a:rPr lang="en-US" sz="1400" dirty="0">
                <a:solidFill>
                  <a:srgbClr val="15294C"/>
                </a:solidFill>
              </a:rPr>
              <a:t>-Suite &amp; </a:t>
            </a:r>
            <a:r>
              <a:rPr lang="en-US" sz="1400" dirty="0" err="1">
                <a:solidFill>
                  <a:srgbClr val="15294C"/>
                </a:solidFill>
              </a:rPr>
              <a:t>Rainshower</a:t>
            </a:r>
            <a:r>
              <a:rPr lang="en-US" sz="1400" dirty="0">
                <a:solidFill>
                  <a:srgbClr val="15294C"/>
                </a:solidFill>
              </a:rPr>
              <a:t>. 2nd Master w/New Custom </a:t>
            </a:r>
            <a:r>
              <a:rPr lang="en-US" sz="1400" dirty="0" err="1">
                <a:solidFill>
                  <a:srgbClr val="15294C"/>
                </a:solidFill>
              </a:rPr>
              <a:t>En</a:t>
            </a:r>
            <a:r>
              <a:rPr lang="en-US" sz="1400" dirty="0">
                <a:solidFill>
                  <a:srgbClr val="15294C"/>
                </a:solidFill>
              </a:rPr>
              <a:t>-Suite! All New Guest Bathroom. Refinished Hardwoods &amp; All New in Kitchen/Master. NEW HGTV Paint Color throughout interior, Shiplap Accents and New Light Fixtures. Extra Large Sunroom w/New HVAC. 2018 Roof, &amp; 2019 Rinnai Water Heater! Whitehouse Plantation is a sought-after neighborhood on James Island &amp; No HOA. 10 minutes to Folly Beach &amp; Downtown!  *If Buyer's uses preferred lender, Seller will pay $10k toward interest rate buy down, this could reduce interest rate by 1% or more saving a potential $300+ a month in payments per Lender, Call Jamie Minster w/CMG Financial 843-302-6271 or jminster@cmgfi.com for more information</a:t>
            </a:r>
            <a:r>
              <a:rPr lang="en-US" sz="1400">
                <a:solidFill>
                  <a:srgbClr val="15294C"/>
                </a:solidFill>
              </a:rPr>
              <a:t>. </a:t>
            </a:r>
          </a:p>
          <a:p>
            <a:pPr algn="l"/>
            <a:r>
              <a:rPr lang="en-US" sz="1100" b="1" i="1">
                <a:solidFill>
                  <a:srgbClr val="15294C"/>
                </a:solidFill>
              </a:rPr>
              <a:t>Take </a:t>
            </a:r>
            <a:r>
              <a:rPr lang="en-US" sz="1100" b="1" i="1" dirty="0">
                <a:solidFill>
                  <a:srgbClr val="15294C"/>
                </a:solidFill>
              </a:rPr>
              <a:t>a Virtual Tour: https://virtualrealtyllc.gofullframe.com/ut/1359_Whitehouse_Blvd.html</a:t>
            </a:r>
          </a:p>
        </p:txBody>
      </p:sp>
      <p:sp>
        <p:nvSpPr>
          <p:cNvPr id="7" name="Rectangle 6"/>
          <p:cNvSpPr/>
          <p:nvPr/>
        </p:nvSpPr>
        <p:spPr>
          <a:xfrm>
            <a:off x="229688" y="9801053"/>
            <a:ext cx="77724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rgbClr val="D1B32C"/>
                </a:solidFill>
              </a:rPr>
              <a:t>Charleston First Real Estate, Inc | 2208 Forest </a:t>
            </a:r>
            <a:r>
              <a:rPr lang="en-US" sz="1100">
                <a:solidFill>
                  <a:srgbClr val="D1B32C"/>
                </a:solidFill>
              </a:rPr>
              <a:t>Lakes Blvd | </a:t>
            </a:r>
            <a:r>
              <a:rPr lang="en-US" sz="1100" dirty="0">
                <a:solidFill>
                  <a:srgbClr val="D1B32C"/>
                </a:solidFill>
              </a:rPr>
              <a:t>Charleston SC 29414</a:t>
            </a:r>
          </a:p>
        </p:txBody>
      </p:sp>
      <p:sp>
        <p:nvSpPr>
          <p:cNvPr id="8" name="Rectangle 7"/>
          <p:cNvSpPr/>
          <p:nvPr/>
        </p:nvSpPr>
        <p:spPr>
          <a:xfrm>
            <a:off x="228602" y="9027117"/>
            <a:ext cx="777457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b-NO" sz="1600" b="1" dirty="0">
                <a:solidFill>
                  <a:srgbClr val="15294C"/>
                </a:solidFill>
              </a:rPr>
              <a:t>David Tester, ABRM</a:t>
            </a:r>
          </a:p>
          <a:p>
            <a:pPr algn="ctr"/>
            <a:r>
              <a:rPr lang="nb-NO" sz="1400" dirty="0">
                <a:solidFill>
                  <a:srgbClr val="15294C"/>
                </a:solidFill>
              </a:rPr>
              <a:t>(843) 452-7337 | david@davidtester.com</a:t>
            </a:r>
          </a:p>
          <a:p>
            <a:pPr algn="ctr"/>
            <a:r>
              <a:rPr lang="nb-NO" sz="1400" dirty="0">
                <a:solidFill>
                  <a:srgbClr val="15294C"/>
                </a:solidFill>
              </a:rPr>
              <a:t>www.davidtester.com</a:t>
            </a:r>
            <a:endParaRPr lang="en-US" sz="1400" dirty="0">
              <a:solidFill>
                <a:srgbClr val="15294C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29688" y="4013963"/>
            <a:ext cx="77724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b-NO" sz="2800" b="1" dirty="0">
                <a:ln w="3175">
                  <a:noFill/>
                </a:ln>
                <a:solidFill>
                  <a:srgbClr val="15294C"/>
                </a:solidFill>
              </a:rPr>
              <a:t>1359 Whitehouse Boulevard</a:t>
            </a:r>
          </a:p>
          <a:p>
            <a:pPr algn="ctr"/>
            <a:r>
              <a:rPr lang="en-US" sz="2000" b="1" dirty="0">
                <a:ln w="3175">
                  <a:noFill/>
                </a:ln>
                <a:solidFill>
                  <a:srgbClr val="15294C"/>
                </a:solidFill>
              </a:rPr>
              <a:t>Whitehouse Plantation | Charleston, SC 29412</a:t>
            </a:r>
          </a:p>
          <a:p>
            <a:pPr algn="ctr"/>
            <a:r>
              <a:rPr lang="en-US" sz="2000" b="1" dirty="0">
                <a:ln w="3175">
                  <a:noFill/>
                </a:ln>
                <a:solidFill>
                  <a:srgbClr val="15294C"/>
                </a:solidFill>
              </a:rPr>
              <a:t>MLS# 22015894 | $529,000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431" y="8886056"/>
            <a:ext cx="1051560" cy="105156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33184" y="5270672"/>
            <a:ext cx="2572323" cy="1680585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34971" y="7088704"/>
            <a:ext cx="2568746" cy="167824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398"/>
          <a:stretch/>
        </p:blipFill>
        <p:spPr>
          <a:xfrm>
            <a:off x="6852158" y="8886056"/>
            <a:ext cx="1051560" cy="105156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8" r="1178"/>
          <a:stretch/>
        </p:blipFill>
        <p:spPr>
          <a:xfrm>
            <a:off x="356431" y="693125"/>
            <a:ext cx="4791750" cy="3221242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74307" y="1901556"/>
            <a:ext cx="1231198" cy="804383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94025" y="1900496"/>
            <a:ext cx="1234439" cy="8065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94025" y="3107867"/>
            <a:ext cx="1234439" cy="8065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183E7C05-17A2-4345-B250-2652B910F2B9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94024" y="693125"/>
            <a:ext cx="1231200" cy="804384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B2CCA115-A940-4385-BB0C-C1A12AB6C3D0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71068" y="693125"/>
            <a:ext cx="1234439" cy="8065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1178A9FE-27F3-4F80-B243-068DD3EEB83A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71068" y="3107867"/>
            <a:ext cx="1234439" cy="8065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3C34C8B-AEF8-4F34-9443-9BD004CB6BE8}"/>
              </a:ext>
            </a:extLst>
          </p:cNvPr>
          <p:cNvSpPr/>
          <p:nvPr/>
        </p:nvSpPr>
        <p:spPr>
          <a:xfrm>
            <a:off x="-2566603" y="3268036"/>
            <a:ext cx="23366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tyle Script" panose="030804020302050B0404" pitchFamily="66" charset="0"/>
              </a:rPr>
              <a:t>Price Reduced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7081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197</TotalTime>
  <Words>272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Freestyle Script</vt:lpstr>
      <vt:lpstr>Office Theme</vt:lpstr>
      <vt:lpstr>10k Buyer Interest Rate Buy Down!*  20k Price Correction!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Looking for a Guest Suite in Mt. Pleasant?</dc:title>
  <dc:creator>A. Thomas Price</dc:creator>
  <cp:lastModifiedBy>A. Thomas Price</cp:lastModifiedBy>
  <cp:revision>34</cp:revision>
  <dcterms:created xsi:type="dcterms:W3CDTF">2016-05-13T14:43:32Z</dcterms:created>
  <dcterms:modified xsi:type="dcterms:W3CDTF">2022-07-18T18:41:35Z</dcterms:modified>
</cp:coreProperties>
</file>