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-79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5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8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4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9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1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58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0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4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31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40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475193" y="8708119"/>
            <a:ext cx="4835903" cy="1200329"/>
            <a:chOff x="2824735" y="8764216"/>
            <a:chExt cx="4835903" cy="120032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3006" y="8820312"/>
              <a:ext cx="1627632" cy="1088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3674109" y="8764216"/>
              <a:ext cx="2291080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2"/>
                  </a:solidFill>
                </a:rPr>
                <a:t>Aviles Real Estate </a:t>
              </a:r>
              <a:r>
                <a:rPr lang="en-US" sz="1200" dirty="0" smtClean="0">
                  <a:solidFill>
                    <a:schemeClr val="tx2"/>
                  </a:solidFill>
                </a:rPr>
                <a:t>Brokerage</a:t>
              </a:r>
            </a:p>
            <a:p>
              <a:pPr algn="ctr"/>
              <a:r>
                <a:rPr lang="en-US" sz="1200" b="1" i="1" dirty="0">
                  <a:solidFill>
                    <a:schemeClr val="tx2"/>
                  </a:solidFill>
                </a:rPr>
                <a:t>Susan </a:t>
              </a:r>
              <a:r>
                <a:rPr lang="en-US" sz="1200" b="1" i="1" dirty="0" smtClean="0">
                  <a:solidFill>
                    <a:schemeClr val="tx2"/>
                  </a:solidFill>
                </a:rPr>
                <a:t>Aviles</a:t>
              </a:r>
            </a:p>
            <a:p>
              <a:pPr algn="ctr"/>
              <a:r>
                <a:rPr lang="en-US" sz="1200" dirty="0" smtClean="0">
                  <a:solidFill>
                    <a:schemeClr val="tx2"/>
                  </a:solidFill>
                </a:rPr>
                <a:t>843-697-2383</a:t>
              </a:r>
            </a:p>
            <a:p>
              <a:pPr algn="ctr"/>
              <a:r>
                <a:rPr lang="en-US" sz="1200" b="1" i="1" dirty="0">
                  <a:solidFill>
                    <a:schemeClr val="tx2"/>
                  </a:solidFill>
                </a:rPr>
                <a:t>Gil Aviles </a:t>
              </a:r>
              <a:endParaRPr lang="en-US" sz="1200" b="1" i="1" dirty="0" smtClean="0">
                <a:solidFill>
                  <a:schemeClr val="tx2"/>
                </a:solidFill>
              </a:endParaRPr>
            </a:p>
            <a:p>
              <a:pPr algn="ctr"/>
              <a:r>
                <a:rPr lang="en-US" sz="1200" dirty="0" smtClean="0">
                  <a:solidFill>
                    <a:schemeClr val="tx2"/>
                  </a:solidFill>
                </a:rPr>
                <a:t>843-697-5535</a:t>
              </a:r>
            </a:p>
            <a:p>
              <a:pPr algn="ctr"/>
              <a:r>
                <a:rPr lang="en-US" sz="1200" dirty="0">
                  <a:solidFill>
                    <a:schemeClr val="tx2"/>
                  </a:solidFill>
                </a:rPr>
                <a:t>www.Aviles-RealEstate.com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24735" y="8820312"/>
              <a:ext cx="782098" cy="1088136"/>
            </a:xfrm>
            <a:prstGeom prst="rect">
              <a:avLst/>
            </a:prstGeom>
          </p:spPr>
        </p:pic>
      </p:grpSp>
      <p:pic>
        <p:nvPicPr>
          <p:cNvPr id="9" name="Picture 2" descr="http://static.wixstatic.com/media/84770f_faf416c273c9a772e45efb130fa1a90a.png_srz_p_281_84_75_22_0.50_1.20_0.00_png_sr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853" y="230595"/>
            <a:ext cx="2128582" cy="63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8" r="15733" b="75641"/>
          <a:stretch/>
        </p:blipFill>
        <p:spPr bwMode="auto">
          <a:xfrm>
            <a:off x="5181600" y="-1524000"/>
            <a:ext cx="7340601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35" y="866897"/>
            <a:ext cx="7770019" cy="1141979"/>
          </a:xfrm>
          <a:solidFill>
            <a:srgbClr val="000000"/>
          </a:solidFill>
        </p:spPr>
        <p:txBody>
          <a:bodyPr anchor="ctr">
            <a:no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135 </a:t>
            </a:r>
            <a:r>
              <a:rPr lang="en-US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Brightwood</a:t>
            </a: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Dr</a:t>
            </a:r>
            <a: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/>
            </a:r>
            <a:br>
              <a:rPr lang="en-US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</a:br>
            <a:r>
              <a:rPr lang="en-US" sz="2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Brightwood</a:t>
            </a:r>
            <a:r>
              <a:rPr lang="en-US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Plantation - Huger, SC</a:t>
            </a:r>
            <a:r>
              <a:rPr lang="en-US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/>
            </a:r>
            <a:br>
              <a:rPr lang="en-US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</a:br>
            <a:r>
              <a:rPr lang="en-US" sz="2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MLS# 1425808 - $195,000</a:t>
            </a:r>
            <a:endParaRPr lang="en-US" sz="2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8135" y="5905500"/>
            <a:ext cx="7770019" cy="2802619"/>
          </a:xfrm>
          <a:prstGeom prst="rect">
            <a:avLst/>
          </a:prstGeom>
          <a:solidFill>
            <a:srgbClr val="000000"/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Gorgeous cottage home is ready for new owners in the newly developed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Brightwood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Plantation~ This beautiful 2,294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sqft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home features 4 bedrooms, 2.5 bathrooms and an open floor plan that is perfect for entertaining or family living~ The first floor is extremely functional with the kitchen, family room and dining room open to each other displaying a great use of the square footage~ The 4 bedrooms are found on the second floor~ The large, private master suite includes a large soaking tub ~ The 3 additional bedrooms are generously sized and private ~ The kitchen comes standard with high quality, soft close, raised panel wood cabinets on the bottom and 42" upper cabinets, granite countertops, a smooth top range and stainless steel appliances. The house has tons of storage and is built to Energy Star standards with eco-friendly, energy efficient features including: Energy Star appliances, water heater, spray foam in attic, Air condition unit specially engineered for each home, programmable thermostats, Pella LOW-E windows and doors, comprehensive air sealing of the home &amp; HVAC ducts~ This house comes standard with cement plank siding,30 year architectural shingles, a large covered front porch, a two car attached garage, a concrete driveway, and a fully sodded yard~ Neighborhood amenities include a club house and a large custom swimming pool~ The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Quimby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Creek boat landing is just a short drive away and offers access to the East branch of the Cooper River for fishing and boating~ Close and easy access to Clements Ferry Rd, </a:t>
            </a:r>
            <a:r>
              <a:rPr lang="en-US" sz="240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Cainhoy</a:t>
            </a: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Rd, I-526, Highway 41, BP, Nucor, Boeing, Daniel Island and Mount Pleasant~ If you work in Mount Pleasant, Daniel Island, Berkeley County, North Charleston you MUST see this house~ This property also has low taxes and is not in a flood zone~ </a:t>
            </a:r>
            <a:endParaRPr lang="en-US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4011" y="2133600"/>
            <a:ext cx="4758266" cy="356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4" t="12037" r="12074" b="12037"/>
          <a:stretch/>
        </p:blipFill>
        <p:spPr>
          <a:xfrm>
            <a:off x="112778" y="4659884"/>
            <a:ext cx="1388533" cy="1042416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37" r="24148" b="12037"/>
          <a:stretch/>
        </p:blipFill>
        <p:spPr>
          <a:xfrm>
            <a:off x="6272277" y="4659884"/>
            <a:ext cx="1388532" cy="1042416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8" y="2133600"/>
            <a:ext cx="1388533" cy="1041400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8" y="3396742"/>
            <a:ext cx="1388533" cy="1041400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276" y="2133600"/>
            <a:ext cx="1388533" cy="1041399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2276" y="3396742"/>
            <a:ext cx="1388532" cy="1041399"/>
          </a:xfrm>
          <a:prstGeom prst="rect">
            <a:avLst/>
          </a:prstGeom>
          <a:ln w="12700"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450580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349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135 Brightwood Dr Brightwood Plantation - Huger, SC MLS# 1425808 - $195,000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EXQUISITE WATERFRONT LIVING ON PRIVATE, GATED ISLAND!!!   1954 Sandy Point Lane RiverTowne – Mt Pleasant – MLS# 1413610</dc:title>
  <dc:creator>CVH360</dc:creator>
  <cp:lastModifiedBy>atp1313@gmail.com</cp:lastModifiedBy>
  <cp:revision>8</cp:revision>
  <dcterms:created xsi:type="dcterms:W3CDTF">2006-08-16T00:00:00Z</dcterms:created>
  <dcterms:modified xsi:type="dcterms:W3CDTF">2014-09-29T16:28:16Z</dcterms:modified>
</cp:coreProperties>
</file>