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1267"/>
          <a:stretch/>
        </p:blipFill>
        <p:spPr>
          <a:xfrm>
            <a:off x="0" y="0"/>
            <a:ext cx="9144000" cy="6858000"/>
          </a:xfrm>
          <a:prstGeom prst="rect">
            <a:avLst/>
          </a:prstGeom>
        </p:spPr>
      </p:pic>
      <p:sp>
        <p:nvSpPr>
          <p:cNvPr id="19" name="Rectangle 18"/>
          <p:cNvSpPr/>
          <p:nvPr/>
        </p:nvSpPr>
        <p:spPr>
          <a:xfrm>
            <a:off x="0" y="5085"/>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8419" y="35650"/>
            <a:ext cx="3327996" cy="2214798"/>
          </a:xfrm>
          <a:prstGeom prst="rect">
            <a:avLst/>
          </a:prstGeom>
        </p:spPr>
      </p:pic>
      <p:sp>
        <p:nvSpPr>
          <p:cNvPr id="8" name="Rectangle 7"/>
          <p:cNvSpPr/>
          <p:nvPr/>
        </p:nvSpPr>
        <p:spPr>
          <a:xfrm>
            <a:off x="27708" y="3025676"/>
            <a:ext cx="5687291" cy="2292935"/>
          </a:xfrm>
          <a:prstGeom prst="rect">
            <a:avLst/>
          </a:prstGeom>
        </p:spPr>
        <p:txBody>
          <a:bodyPr wrap="square">
            <a:spAutoFit/>
          </a:bodyPr>
          <a:lstStyle/>
          <a:p>
            <a:pPr algn="ctr"/>
            <a:r>
              <a:rPr lang="en-US" sz="1300" b="1" dirty="0">
                <a:solidFill>
                  <a:schemeClr val="bg1"/>
                </a:solidFill>
                <a:effectLst>
                  <a:outerShdw blurRad="38100" dist="38100" dir="2700000" algn="tl">
                    <a:srgbClr val="000000">
                      <a:alpha val="43137"/>
                    </a:srgbClr>
                  </a:outerShdw>
                </a:effectLst>
                <a:latin typeface="Century Gothic" panose="020B0502020202020204" pitchFamily="34" charset="0"/>
              </a:rPr>
              <a:t>This unit has a glorious view of the </a:t>
            </a:r>
            <a:r>
              <a:rPr lang="en-US" sz="1300" b="1" dirty="0" err="1">
                <a:solidFill>
                  <a:schemeClr val="bg1"/>
                </a:solidFill>
                <a:effectLst>
                  <a:outerShdw blurRad="38100" dist="38100" dir="2700000" algn="tl">
                    <a:srgbClr val="000000">
                      <a:alpha val="43137"/>
                    </a:srgbClr>
                  </a:outerShdw>
                </a:effectLst>
                <a:latin typeface="Century Gothic" panose="020B0502020202020204" pitchFamily="34" charset="0"/>
              </a:rPr>
              <a:t>Intercoastal</a:t>
            </a:r>
            <a:r>
              <a:rPr lang="en-US" sz="1300" b="1" dirty="0">
                <a:solidFill>
                  <a:schemeClr val="bg1"/>
                </a:solidFill>
                <a:effectLst>
                  <a:outerShdw blurRad="38100" dist="38100" dir="2700000" algn="tl">
                    <a:srgbClr val="000000">
                      <a:alpha val="43137"/>
                    </a:srgbClr>
                  </a:outerShdw>
                </a:effectLst>
                <a:latin typeface="Century Gothic" panose="020B0502020202020204" pitchFamily="34" charset="0"/>
              </a:rPr>
              <a:t> Waterway. Sit on the rear deck and enjoy the boats as they pass by. There is a bedroom and a full bath on the first floor and the huge master bedroom is located on the second level. The bedrooms are carpeted and the foyer and family room have hardwood floors. There is a fireplace, vaulted ceiling and skylight in the family room. The laundry area, which will include the washer and dryer, is located on the first level. The kitchen has granite counter tops and stainless steel appliances. The master bedroom has a large walk in closet and a full bath. This community has tennis courts, pool and club house for your enjoyment. Seller and listing agent are related.</a:t>
            </a:r>
            <a:endParaRPr lang="en-US" sz="13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0" name="Rectangle 9"/>
          <p:cNvSpPr/>
          <p:nvPr/>
        </p:nvSpPr>
        <p:spPr>
          <a:xfrm>
            <a:off x="-6928" y="957090"/>
            <a:ext cx="4572000" cy="1354217"/>
          </a:xfrm>
          <a:prstGeom prst="rect">
            <a:avLst/>
          </a:prstGeom>
        </p:spPr>
        <p:txBody>
          <a:bodyPr>
            <a:spAutoFit/>
          </a:bodyPr>
          <a:lstStyle/>
          <a:p>
            <a:r>
              <a:rPr lang="en-US" b="1" dirty="0">
                <a:latin typeface="Century Gothic" panose="020B0502020202020204" pitchFamily="34" charset="0"/>
              </a:rPr>
              <a:t>135 River Breeze Drive</a:t>
            </a:r>
            <a:endParaRPr lang="en-US" b="1" dirty="0">
              <a:latin typeface="Century Gothic" panose="020B0502020202020204" pitchFamily="34" charset="0"/>
            </a:endParaRPr>
          </a:p>
          <a:p>
            <a:r>
              <a:rPr lang="en-US" sz="1600" dirty="0">
                <a:latin typeface="Century Gothic" panose="020B0502020202020204" pitchFamily="34" charset="0"/>
              </a:rPr>
              <a:t>Waterway South</a:t>
            </a:r>
            <a:endParaRPr lang="en-US" sz="1600" dirty="0">
              <a:latin typeface="Century Gothic" panose="020B0502020202020204" pitchFamily="34" charset="0"/>
            </a:endParaRPr>
          </a:p>
          <a:p>
            <a:r>
              <a:rPr lang="en-US" sz="1600" dirty="0">
                <a:latin typeface="Century Gothic" panose="020B0502020202020204" pitchFamily="34" charset="0"/>
              </a:rPr>
              <a:t>Charleston, </a:t>
            </a:r>
            <a:r>
              <a:rPr lang="en-US" sz="1600" dirty="0">
                <a:latin typeface="Century Gothic" panose="020B0502020202020204" pitchFamily="34" charset="0"/>
              </a:rPr>
              <a:t>SC </a:t>
            </a:r>
            <a:r>
              <a:rPr lang="en-US" sz="1600" dirty="0">
                <a:latin typeface="Century Gothic" panose="020B0502020202020204" pitchFamily="34" charset="0"/>
              </a:rPr>
              <a:t>29407</a:t>
            </a:r>
            <a:endParaRPr lang="en-US" sz="1600" dirty="0">
              <a:latin typeface="Century Gothic" panose="020B0502020202020204" pitchFamily="34" charset="0"/>
            </a:endParaRPr>
          </a:p>
          <a:p>
            <a:r>
              <a:rPr lang="en-US" sz="1600" dirty="0">
                <a:latin typeface="Century Gothic" panose="020B0502020202020204" pitchFamily="34" charset="0"/>
              </a:rPr>
              <a:t>MLS# </a:t>
            </a:r>
            <a:r>
              <a:rPr lang="en-US" sz="1600" dirty="0">
                <a:latin typeface="Century Gothic" panose="020B0502020202020204" pitchFamily="34" charset="0"/>
              </a:rPr>
              <a:t>15006974</a:t>
            </a:r>
            <a:endParaRPr lang="en-US" sz="1600" dirty="0">
              <a:latin typeface="Century Gothic" panose="020B0502020202020204" pitchFamily="34" charset="0"/>
            </a:endParaRPr>
          </a:p>
          <a:p>
            <a:r>
              <a:rPr lang="en-US" sz="1600" dirty="0" smtClean="0">
                <a:latin typeface="Century Gothic" panose="020B0502020202020204" pitchFamily="34" charset="0"/>
              </a:rPr>
              <a:t>$209,900</a:t>
            </a:r>
            <a:endParaRPr lang="en-US" sz="1600" dirty="0">
              <a:latin typeface="Century Gothic" panose="020B0502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420" y="2293627"/>
            <a:ext cx="1648792" cy="109728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7622" y="2293627"/>
            <a:ext cx="1648792" cy="109728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8420" y="3434085"/>
            <a:ext cx="1648792" cy="109728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622" y="3434085"/>
            <a:ext cx="1648792" cy="109728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8420" y="4574543"/>
            <a:ext cx="1648792" cy="109728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47622" y="4574543"/>
            <a:ext cx="1648792" cy="109728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8420" y="5715000"/>
            <a:ext cx="1648792" cy="109728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7622" y="5715000"/>
            <a:ext cx="1648792" cy="1097280"/>
          </a:xfrm>
          <a:prstGeom prst="rect">
            <a:avLst/>
          </a:prstGeom>
        </p:spPr>
      </p:pic>
      <p:sp>
        <p:nvSpPr>
          <p:cNvPr id="20" name="Rectangle 19"/>
          <p:cNvSpPr/>
          <p:nvPr/>
        </p:nvSpPr>
        <p:spPr>
          <a:xfrm>
            <a:off x="0" y="152399"/>
            <a:ext cx="5715000" cy="707886"/>
          </a:xfrm>
          <a:prstGeom prst="rect">
            <a:avLst/>
          </a:prstGeom>
        </p:spPr>
        <p:txBody>
          <a:bodyPr wrap="square">
            <a:spAutoFit/>
          </a:bodyPr>
          <a:lstStyle/>
          <a:p>
            <a:pPr algn="ctr"/>
            <a:r>
              <a:rPr lang="en-US" sz="4000" dirty="0" smtClean="0">
                <a:ln>
                  <a:solidFill>
                    <a:schemeClr val="tx1"/>
                  </a:solidFill>
                </a:ln>
                <a:solidFill>
                  <a:srgbClr val="FFFF00"/>
                </a:solidFill>
                <a:effectLst>
                  <a:outerShdw blurRad="50800" dist="38100" dir="5400000" algn="t" rotWithShape="0">
                    <a:prstClr val="black">
                      <a:alpha val="40000"/>
                    </a:prstClr>
                  </a:outerShdw>
                </a:effectLst>
                <a:latin typeface="Lucida Calligraphy" panose="03010101010101010101" pitchFamily="66" charset="0"/>
              </a:rPr>
              <a:t>New Price!</a:t>
            </a:r>
            <a:endParaRPr lang="en-US" sz="4000" dirty="0">
              <a:ln>
                <a:solidFill>
                  <a:schemeClr val="tx1"/>
                </a:solidFill>
              </a:ln>
              <a:solidFill>
                <a:srgbClr val="FFFF00"/>
              </a:solidFill>
              <a:effectLst>
                <a:outerShdw blurRad="50800" dist="38100" dir="5400000" algn="t" rotWithShape="0">
                  <a:prstClr val="black">
                    <a:alpha val="40000"/>
                  </a:prstClr>
                </a:outerShdw>
              </a:effectLst>
              <a:latin typeface="Lucida Calligraphy" panose="03010101010101010101" pitchFamily="66" charset="0"/>
            </a:endParaRPr>
          </a:p>
        </p:txBody>
      </p:sp>
      <p:sp>
        <p:nvSpPr>
          <p:cNvPr id="21" name="Rectangle 20"/>
          <p:cNvSpPr/>
          <p:nvPr/>
        </p:nvSpPr>
        <p:spPr>
          <a:xfrm>
            <a:off x="1196419" y="5673507"/>
            <a:ext cx="4572000" cy="1138773"/>
          </a:xfrm>
          <a:prstGeom prst="rect">
            <a:avLst/>
          </a:prstGeom>
        </p:spPr>
        <p:txBody>
          <a:bodyPr>
            <a:spAutoFit/>
          </a:bodyPr>
          <a:lstStyle/>
          <a:p>
            <a:r>
              <a:rPr lang="en-US" b="1" dirty="0">
                <a:latin typeface="Century Gothic" panose="020B0502020202020204" pitchFamily="34" charset="0"/>
              </a:rPr>
              <a:t>Terry Seabrook</a:t>
            </a:r>
          </a:p>
          <a:p>
            <a:r>
              <a:rPr lang="en-US" sz="1600" dirty="0">
                <a:latin typeface="Century Gothic" panose="020B0502020202020204" pitchFamily="34" charset="0"/>
              </a:rPr>
              <a:t>Mobile 843 607-2490</a:t>
            </a:r>
          </a:p>
          <a:p>
            <a:r>
              <a:rPr lang="en-US" sz="1600" dirty="0">
                <a:latin typeface="Century Gothic" panose="020B0502020202020204" pitchFamily="34" charset="0"/>
              </a:rPr>
              <a:t>Office 843 577-2676</a:t>
            </a:r>
          </a:p>
          <a:p>
            <a:r>
              <a:rPr lang="en-US" sz="1600" dirty="0">
                <a:latin typeface="Century Gothic" panose="020B0502020202020204" pitchFamily="34" charset="0"/>
              </a:rPr>
              <a:t>seabrookspace@aol.com </a:t>
            </a:r>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055" y="5673507"/>
            <a:ext cx="1067600" cy="1138773"/>
          </a:xfrm>
          <a:prstGeom prst="rect">
            <a:avLst/>
          </a:prstGeom>
        </p:spPr>
      </p:pic>
    </p:spTree>
    <p:extLst>
      <p:ext uri="{BB962C8B-B14F-4D97-AF65-F5344CB8AC3E}">
        <p14:creationId xmlns:p14="http://schemas.microsoft.com/office/powerpoint/2010/main" val="471350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169</Words>
  <Application>Microsoft Office PowerPoint</Application>
  <PresentationFormat>On-screen Show (4:3)</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5</cp:revision>
  <dcterms:created xsi:type="dcterms:W3CDTF">2006-08-16T00:00:00Z</dcterms:created>
  <dcterms:modified xsi:type="dcterms:W3CDTF">2015-06-11T18:18:14Z</dcterms:modified>
</cp:coreProperties>
</file>