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388"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5/28/2015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9.jpg"/><Relationship Id="rId3" Type="http://schemas.openxmlformats.org/officeDocument/2006/relationships/image" Target="../media/image2.jpeg"/><Relationship Id="rId7" Type="http://schemas.microsoft.com/office/2007/relationships/hdphoto" Target="../media/hdphoto2.wdp"/><Relationship Id="rId12"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3.wdp"/><Relationship Id="rId5" Type="http://schemas.openxmlformats.org/officeDocument/2006/relationships/image" Target="../media/image3.jp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 y="52774"/>
            <a:ext cx="7772400" cy="4378816"/>
          </a:xfrm>
          <a:prstGeom prst="rect">
            <a:avLst/>
          </a:prstGeom>
          <a:ln>
            <a:noFill/>
          </a:ln>
          <a:effectLst>
            <a:softEdge rad="112500"/>
          </a:effectLst>
        </p:spPr>
      </p:pic>
      <p:sp>
        <p:nvSpPr>
          <p:cNvPr id="3" name="Subtitle 2"/>
          <p:cNvSpPr>
            <a:spLocks noGrp="1"/>
          </p:cNvSpPr>
          <p:nvPr>
            <p:ph type="subTitle" idx="1"/>
          </p:nvPr>
        </p:nvSpPr>
        <p:spPr>
          <a:xfrm>
            <a:off x="-5987" y="6271675"/>
            <a:ext cx="7779598" cy="1450467"/>
          </a:xfrm>
        </p:spPr>
        <p:txBody>
          <a:bodyPr anchor="ctr">
            <a:noAutofit/>
          </a:bodyPr>
          <a:lstStyle/>
          <a:p>
            <a:r>
              <a:rPr lang="en-US" sz="1600" dirty="0">
                <a:solidFill>
                  <a:schemeClr val="tx1"/>
                </a:solidFill>
                <a:latin typeface="Georgia" panose="02040502050405020303" pitchFamily="18" charset="0"/>
              </a:rPr>
              <a:t>Well maintained home less than a block from Bells Marina, and just blocks away from two public boat landings. Home has three bedrooms, two bathrooms, large back yard and storage shed to store all of your outdoor toys! Large screened in porch across the entire length of front of home. Home has tile and laminate floors though out.</a:t>
            </a:r>
            <a:endParaRPr lang="en-US" sz="1600" dirty="0">
              <a:solidFill>
                <a:schemeClr val="tx1"/>
              </a:solidFill>
              <a:latin typeface="Georgia" panose="02040502050405020303" pitchFamily="18" charset="0"/>
            </a:endParaRPr>
          </a:p>
        </p:txBody>
      </p:sp>
      <p:grpSp>
        <p:nvGrpSpPr>
          <p:cNvPr id="10" name="Group 9"/>
          <p:cNvGrpSpPr/>
          <p:nvPr/>
        </p:nvGrpSpPr>
        <p:grpSpPr>
          <a:xfrm>
            <a:off x="164888" y="4514623"/>
            <a:ext cx="7437848" cy="1596247"/>
            <a:chOff x="175194" y="4422647"/>
            <a:chExt cx="7437848" cy="1596247"/>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35916" y="4422648"/>
              <a:ext cx="2116405" cy="158730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637" y="4431590"/>
              <a:ext cx="2116405" cy="1587304"/>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75194" y="4422647"/>
              <a:ext cx="2116405" cy="1587304"/>
            </a:xfrm>
            <a:prstGeom prst="rect">
              <a:avLst/>
            </a:prstGeom>
            <a:ln>
              <a:noFill/>
            </a:ln>
            <a:effectLst>
              <a:outerShdw blurRad="190500" algn="tl" rotWithShape="0">
                <a:srgbClr val="000000">
                  <a:alpha val="70000"/>
                </a:srgbClr>
              </a:outerShdw>
            </a:effectLst>
          </p:spPr>
        </p:pic>
      </p:grpSp>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a:t>
            </a:r>
            <a:r>
              <a:rPr lang="en-US" sz="1200" b="1" dirty="0" smtClean="0">
                <a:latin typeface="Georgia" panose="02040502050405020303" pitchFamily="18" charset="0"/>
              </a:rPr>
              <a:t>Davis</a:t>
            </a:r>
          </a:p>
          <a:p>
            <a:pPr algn="r"/>
            <a:r>
              <a:rPr lang="en-US" sz="1200" dirty="0" smtClean="0">
                <a:latin typeface="Georgia" panose="02040502050405020303" pitchFamily="18" charset="0"/>
              </a:rPr>
              <a:t>Mobile </a:t>
            </a:r>
            <a:r>
              <a:rPr lang="en-US" sz="1200" dirty="0">
                <a:latin typeface="Georgia" panose="02040502050405020303" pitchFamily="18" charset="0"/>
              </a:rPr>
              <a:t>- (843) 437-4873</a:t>
            </a:r>
          </a:p>
          <a:p>
            <a:pPr algn="r"/>
            <a:r>
              <a:rPr lang="en-US" sz="1200" dirty="0">
                <a:latin typeface="Georgia" panose="02040502050405020303" pitchFamily="18" charset="0"/>
              </a:rPr>
              <a:t>gaweber@tds.net</a:t>
            </a:r>
            <a:endParaRPr lang="en-US" sz="1200" dirty="0">
              <a:latin typeface="Georgia" panose="02040502050405020303" pitchFamily="18" charset="0"/>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endParaRPr lang="en-US" sz="1100" dirty="0">
              <a:latin typeface="Georgia" panose="02040502050405020303" pitchFamily="18" charset="0"/>
            </a:endParaRPr>
          </a:p>
        </p:txBody>
      </p:sp>
      <p:sp>
        <p:nvSpPr>
          <p:cNvPr id="5" name="Rectangle 4"/>
          <p:cNvSpPr/>
          <p:nvPr/>
        </p:nvSpPr>
        <p:spPr>
          <a:xfrm>
            <a:off x="-2388" y="3276600"/>
            <a:ext cx="7772400" cy="1077218"/>
          </a:xfrm>
          <a:prstGeom prst="rect">
            <a:avLst/>
          </a:prstGeom>
        </p:spPr>
        <p:txBody>
          <a:bodyPr wrap="square">
            <a:spAutoFit/>
          </a:bodyPr>
          <a:lstStyle/>
          <a:p>
            <a:pPr algn="ctr"/>
            <a:r>
              <a:rPr lang="en-US" sz="2800" dirty="0">
                <a:solidFill>
                  <a:schemeClr val="tx2"/>
                </a:solidFill>
                <a:latin typeface="Georgia" panose="02040502050405020303" pitchFamily="18" charset="0"/>
              </a:rPr>
              <a:t>135 Sinkler </a:t>
            </a:r>
            <a:r>
              <a:rPr lang="en-US" sz="2800" dirty="0" smtClean="0">
                <a:solidFill>
                  <a:schemeClr val="tx2"/>
                </a:solidFill>
                <a:latin typeface="Georgia" panose="02040502050405020303" pitchFamily="18" charset="0"/>
              </a:rPr>
              <a:t>Avenue</a:t>
            </a:r>
          </a:p>
          <a:p>
            <a:pPr algn="ctr"/>
            <a:r>
              <a:rPr lang="en-US" sz="1800" dirty="0">
                <a:solidFill>
                  <a:schemeClr val="tx2"/>
                </a:solidFill>
                <a:latin typeface="Georgia" panose="02040502050405020303" pitchFamily="18" charset="0"/>
              </a:rPr>
              <a:t>Eutawville, SC 29048 | MLS# 15012334 | $119,900</a:t>
            </a:r>
            <a:endParaRPr lang="en-US" sz="1800" dirty="0" smtClean="0">
              <a:solidFill>
                <a:schemeClr val="tx2"/>
              </a:solidFill>
              <a:latin typeface="Georgia" panose="02040502050405020303" pitchFamily="18" charset="0"/>
            </a:endParaRPr>
          </a:p>
          <a:p>
            <a:pPr algn="ctr"/>
            <a:r>
              <a:rPr lang="en-US" sz="1800" dirty="0" smtClean="0">
                <a:solidFill>
                  <a:schemeClr val="tx2"/>
                </a:solidFill>
                <a:latin typeface="Georgia" panose="02040502050405020303" pitchFamily="18" charset="0"/>
              </a:rPr>
              <a:t>3 </a:t>
            </a:r>
            <a:r>
              <a:rPr lang="en-US" sz="1800" dirty="0" smtClean="0">
                <a:solidFill>
                  <a:schemeClr val="tx2"/>
                </a:solidFill>
                <a:latin typeface="Georgia" panose="02040502050405020303" pitchFamily="18" charset="0"/>
              </a:rPr>
              <a:t>Beds | 2 </a:t>
            </a:r>
            <a:r>
              <a:rPr lang="en-US" sz="1800" dirty="0" smtClean="0">
                <a:solidFill>
                  <a:schemeClr val="tx2"/>
                </a:solidFill>
                <a:latin typeface="Georgia" panose="02040502050405020303" pitchFamily="18" charset="0"/>
              </a:rPr>
              <a:t>Baths | 1,221 </a:t>
            </a:r>
            <a:r>
              <a:rPr lang="en-US" sz="1800" dirty="0" smtClean="0">
                <a:solidFill>
                  <a:schemeClr val="tx2"/>
                </a:solidFill>
                <a:latin typeface="Georgia" panose="02040502050405020303" pitchFamily="18" charset="0"/>
              </a:rPr>
              <a:t>Square Feet</a:t>
            </a:r>
            <a:endParaRPr lang="en-US" sz="1800" dirty="0">
              <a:solidFill>
                <a:schemeClr val="tx2"/>
              </a:solidFill>
            </a:endParaRPr>
          </a:p>
        </p:txBody>
      </p:sp>
      <p:grpSp>
        <p:nvGrpSpPr>
          <p:cNvPr id="2" name="Group 1"/>
          <p:cNvGrpSpPr/>
          <p:nvPr/>
        </p:nvGrpSpPr>
        <p:grpSpPr>
          <a:xfrm>
            <a:off x="164888" y="7882947"/>
            <a:ext cx="7437848" cy="1216154"/>
            <a:chOff x="175194" y="7543797"/>
            <a:chExt cx="7437848" cy="1216154"/>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1506" y="7543797"/>
              <a:ext cx="1621536" cy="1216152"/>
            </a:xfrm>
            <a:prstGeom prst="rect">
              <a:avLst/>
            </a:prstGeom>
            <a:ln>
              <a:noFill/>
            </a:ln>
            <a:effectLst>
              <a:outerShdw blurRad="190500" algn="tl" rotWithShape="0">
                <a:srgbClr val="000000">
                  <a:alpha val="70000"/>
                </a:srgbClr>
              </a:outerShdw>
            </a:effectLst>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5194" y="7543799"/>
              <a:ext cx="1621536" cy="1216152"/>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7025" y="7543797"/>
              <a:ext cx="1621536" cy="1216152"/>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54265" y="7543799"/>
              <a:ext cx="1621536" cy="1216152"/>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111</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atp1313@gmail.com</cp:lastModifiedBy>
  <cp:revision>21</cp:revision>
  <dcterms:created xsi:type="dcterms:W3CDTF">2006-08-16T00:00:00Z</dcterms:created>
  <dcterms:modified xsi:type="dcterms:W3CDTF">2015-05-28T15:58:28Z</dcterms:modified>
</cp:coreProperties>
</file>