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628"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11/24/2015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9.jpg"/><Relationship Id="rId3" Type="http://schemas.openxmlformats.org/officeDocument/2006/relationships/image" Target="../media/image2.jpeg"/><Relationship Id="rId7" Type="http://schemas.microsoft.com/office/2007/relationships/hdphoto" Target="../media/hdphoto2.wdp"/><Relationship Id="rId12"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microsoft.com/office/2007/relationships/hdphoto" Target="../media/hdphoto3.wdp"/><Relationship Id="rId5" Type="http://schemas.openxmlformats.org/officeDocument/2006/relationships/image" Target="../media/image3.jpg"/><Relationship Id="rId10" Type="http://schemas.openxmlformats.org/officeDocument/2006/relationships/image" Target="../media/image7.jpeg"/><Relationship Id="rId4" Type="http://schemas.microsoft.com/office/2007/relationships/hdphoto" Target="../media/hdphoto1.wdp"/><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 y="52774"/>
            <a:ext cx="7772400" cy="4378816"/>
          </a:xfrm>
          <a:prstGeom prst="rect">
            <a:avLst/>
          </a:prstGeom>
          <a:ln>
            <a:noFill/>
          </a:ln>
          <a:effectLst>
            <a:softEdge rad="112500"/>
          </a:effectLst>
        </p:spPr>
      </p:pic>
      <p:sp>
        <p:nvSpPr>
          <p:cNvPr id="3" name="Subtitle 2"/>
          <p:cNvSpPr>
            <a:spLocks noGrp="1"/>
          </p:cNvSpPr>
          <p:nvPr>
            <p:ph type="subTitle" idx="1"/>
          </p:nvPr>
        </p:nvSpPr>
        <p:spPr>
          <a:xfrm>
            <a:off x="-5987" y="6271675"/>
            <a:ext cx="7779598" cy="1450467"/>
          </a:xfrm>
        </p:spPr>
        <p:txBody>
          <a:bodyPr anchor="ctr">
            <a:noAutofit/>
          </a:bodyPr>
          <a:lstStyle/>
          <a:p>
            <a:r>
              <a:rPr lang="en-US" sz="1600" dirty="0">
                <a:solidFill>
                  <a:schemeClr val="tx1"/>
                </a:solidFill>
                <a:latin typeface="Georgia" panose="02040502050405020303" pitchFamily="18" charset="0"/>
              </a:rPr>
              <a:t>Well maintained home less than a block from Bells Marina, and just blocks away from two public boat landings. Home has three bedrooms, two bathrooms, large back yard and storage shed to store all of your outdoor toys! Large screened in porch across the entire length of front of home. Home has tile and laminate floors though out.</a:t>
            </a:r>
          </a:p>
        </p:txBody>
      </p:sp>
      <p:grpSp>
        <p:nvGrpSpPr>
          <p:cNvPr id="10" name="Group 9"/>
          <p:cNvGrpSpPr/>
          <p:nvPr/>
        </p:nvGrpSpPr>
        <p:grpSpPr>
          <a:xfrm>
            <a:off x="164888" y="4514623"/>
            <a:ext cx="7437848" cy="1596247"/>
            <a:chOff x="175194" y="4422647"/>
            <a:chExt cx="7437848" cy="1596247"/>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35916" y="4422648"/>
              <a:ext cx="2116405" cy="1587304"/>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6637" y="4431590"/>
              <a:ext cx="2116405" cy="1587304"/>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75194" y="4422647"/>
              <a:ext cx="2116405" cy="1587304"/>
            </a:xfrm>
            <a:prstGeom prst="rect">
              <a:avLst/>
            </a:prstGeom>
            <a:ln>
              <a:noFill/>
            </a:ln>
            <a:effectLst>
              <a:outerShdw blurRad="190500" algn="tl" rotWithShape="0">
                <a:srgbClr val="000000">
                  <a:alpha val="70000"/>
                </a:srgbClr>
              </a:outerShdw>
            </a:effectLst>
          </p:spPr>
        </p:pic>
      </p:grpSp>
      <p:sp>
        <p:nvSpPr>
          <p:cNvPr id="13" name="Rectangle 12"/>
          <p:cNvSpPr/>
          <p:nvPr/>
        </p:nvSpPr>
        <p:spPr>
          <a:xfrm>
            <a:off x="-16351" y="9259905"/>
            <a:ext cx="7772400" cy="646331"/>
          </a:xfrm>
          <a:prstGeom prst="rect">
            <a:avLst/>
          </a:prstGeom>
        </p:spPr>
        <p:txBody>
          <a:bodyPr wrap="square">
            <a:spAutoFit/>
          </a:bodyPr>
          <a:lstStyle/>
          <a:p>
            <a:pPr algn="r"/>
            <a:r>
              <a:rPr lang="en-US" sz="1200" b="1" dirty="0">
                <a:latin typeface="Georgia" panose="02040502050405020303" pitchFamily="18" charset="0"/>
              </a:rPr>
              <a:t>Carla C </a:t>
            </a:r>
            <a:r>
              <a:rPr lang="en-US" sz="1200" b="1" dirty="0" smtClean="0">
                <a:latin typeface="Georgia" panose="02040502050405020303" pitchFamily="18" charset="0"/>
              </a:rPr>
              <a:t>Davis</a:t>
            </a:r>
          </a:p>
          <a:p>
            <a:pPr algn="r"/>
            <a:r>
              <a:rPr lang="en-US" sz="1200" dirty="0" smtClean="0">
                <a:latin typeface="Georgia" panose="02040502050405020303" pitchFamily="18" charset="0"/>
              </a:rPr>
              <a:t>Mobile </a:t>
            </a:r>
            <a:r>
              <a:rPr lang="en-US" sz="1200" dirty="0">
                <a:latin typeface="Georgia" panose="02040502050405020303" pitchFamily="18" charset="0"/>
              </a:rPr>
              <a:t>- (843) 437-4873</a:t>
            </a:r>
          </a:p>
          <a:p>
            <a:pPr algn="r"/>
            <a:r>
              <a:rPr lang="en-US" sz="1200" dirty="0">
                <a:latin typeface="Georgia" panose="02040502050405020303" pitchFamily="18" charset="0"/>
              </a:rPr>
              <a:t>gaweber@tds.net</a:t>
            </a: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2073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latin typeface="Georgia" panose="02040502050405020303" pitchFamily="18" charset="0"/>
              </a:rPr>
              <a:t>AgentOwned Premiere Group</a:t>
            </a:r>
          </a:p>
          <a:p>
            <a:pPr algn="ctr"/>
            <a:r>
              <a:rPr lang="en-US" sz="1100" dirty="0">
                <a:latin typeface="Georgia" panose="02040502050405020303" pitchFamily="18" charset="0"/>
              </a:rPr>
              <a:t>141 A N. Main Street</a:t>
            </a:r>
          </a:p>
          <a:p>
            <a:pPr algn="ctr"/>
            <a:r>
              <a:rPr lang="en-US" sz="1100" dirty="0">
                <a:latin typeface="Georgia" panose="02040502050405020303" pitchFamily="18" charset="0"/>
              </a:rPr>
              <a:t>Summerville, SC 29483</a:t>
            </a:r>
          </a:p>
        </p:txBody>
      </p:sp>
      <p:sp>
        <p:nvSpPr>
          <p:cNvPr id="5" name="Rectangle 4"/>
          <p:cNvSpPr/>
          <p:nvPr/>
        </p:nvSpPr>
        <p:spPr>
          <a:xfrm>
            <a:off x="-2388" y="3276600"/>
            <a:ext cx="7772400" cy="1077218"/>
          </a:xfrm>
          <a:prstGeom prst="rect">
            <a:avLst/>
          </a:prstGeom>
        </p:spPr>
        <p:txBody>
          <a:bodyPr wrap="square">
            <a:spAutoFit/>
          </a:bodyPr>
          <a:lstStyle/>
          <a:p>
            <a:pPr algn="ctr"/>
            <a:r>
              <a:rPr lang="en-US" sz="2800" dirty="0">
                <a:solidFill>
                  <a:schemeClr val="tx2"/>
                </a:solidFill>
                <a:latin typeface="Georgia" panose="02040502050405020303" pitchFamily="18" charset="0"/>
              </a:rPr>
              <a:t>135 Sinkler </a:t>
            </a:r>
            <a:r>
              <a:rPr lang="en-US" sz="2800" dirty="0" smtClean="0">
                <a:solidFill>
                  <a:schemeClr val="tx2"/>
                </a:solidFill>
                <a:latin typeface="Georgia" panose="02040502050405020303" pitchFamily="18" charset="0"/>
              </a:rPr>
              <a:t>Avenue</a:t>
            </a:r>
          </a:p>
          <a:p>
            <a:pPr algn="ctr"/>
            <a:r>
              <a:rPr lang="en-US" sz="1800" dirty="0">
                <a:solidFill>
                  <a:schemeClr val="tx2"/>
                </a:solidFill>
                <a:latin typeface="Georgia" panose="02040502050405020303" pitchFamily="18" charset="0"/>
              </a:rPr>
              <a:t>Eutawville, SC 29048 | MLS# 15012334 | $</a:t>
            </a:r>
            <a:r>
              <a:rPr lang="en-US" sz="1800" dirty="0" smtClean="0">
                <a:solidFill>
                  <a:schemeClr val="tx2"/>
                </a:solidFill>
                <a:latin typeface="Georgia" panose="02040502050405020303" pitchFamily="18" charset="0"/>
              </a:rPr>
              <a:t>115,900</a:t>
            </a:r>
            <a:endParaRPr lang="en-US" sz="1800" dirty="0" smtClean="0">
              <a:solidFill>
                <a:schemeClr val="tx2"/>
              </a:solidFill>
              <a:latin typeface="Georgia" panose="02040502050405020303" pitchFamily="18" charset="0"/>
            </a:endParaRPr>
          </a:p>
          <a:p>
            <a:pPr algn="ctr"/>
            <a:r>
              <a:rPr lang="en-US" sz="1800" dirty="0" smtClean="0">
                <a:solidFill>
                  <a:schemeClr val="tx2"/>
                </a:solidFill>
                <a:latin typeface="Georgia" panose="02040502050405020303" pitchFamily="18" charset="0"/>
              </a:rPr>
              <a:t>3 Beds | 2 Baths | 1,221 Square Feet</a:t>
            </a:r>
            <a:endParaRPr lang="en-US" sz="1800" dirty="0">
              <a:solidFill>
                <a:schemeClr val="tx2"/>
              </a:solidFill>
            </a:endParaRPr>
          </a:p>
        </p:txBody>
      </p:sp>
      <p:grpSp>
        <p:nvGrpSpPr>
          <p:cNvPr id="2" name="Group 1"/>
          <p:cNvGrpSpPr/>
          <p:nvPr/>
        </p:nvGrpSpPr>
        <p:grpSpPr>
          <a:xfrm>
            <a:off x="164888" y="7882947"/>
            <a:ext cx="7437848" cy="1216154"/>
            <a:chOff x="175194" y="7543797"/>
            <a:chExt cx="7437848" cy="1216154"/>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1506" y="7543797"/>
              <a:ext cx="1621536" cy="1216152"/>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75194" y="7543799"/>
              <a:ext cx="1621536" cy="1216152"/>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17025" y="7543797"/>
              <a:ext cx="1621536" cy="1216152"/>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54265" y="7543799"/>
              <a:ext cx="1621536" cy="1216152"/>
            </a:xfrm>
            <a:prstGeom prst="rect">
              <a:avLst/>
            </a:prstGeom>
            <a:ln>
              <a:noFill/>
            </a:ln>
            <a:effectLst>
              <a:outerShdw blurRad="190500" algn="tl" rotWithShape="0">
                <a:srgbClr val="000000">
                  <a:alpha val="70000"/>
                </a:srgbClr>
              </a:outerShdw>
            </a:effectLst>
          </p:spPr>
        </p:pic>
      </p:grpSp>
      <p:sp>
        <p:nvSpPr>
          <p:cNvPr id="11" name="Rectangle 10"/>
          <p:cNvSpPr/>
          <p:nvPr/>
        </p:nvSpPr>
        <p:spPr>
          <a:xfrm>
            <a:off x="145838" y="52774"/>
            <a:ext cx="2927404" cy="646331"/>
          </a:xfrm>
          <a:prstGeom prst="rect">
            <a:avLst/>
          </a:prstGeom>
          <a:noFill/>
        </p:spPr>
        <p:txBody>
          <a:bodyPr wrap="none" lIns="91440" tIns="45720" rIns="91440" bIns="45720">
            <a:spAutoFit/>
          </a:bodyPr>
          <a:lstStyle/>
          <a:p>
            <a:pPr algn="ctr"/>
            <a:r>
              <a:rPr lang="en-US" sz="3600" b="0" i="1" cap="none" spc="0" dirty="0" smtClean="0">
                <a:ln w="0"/>
                <a:solidFill>
                  <a:srgbClr val="FFFF00"/>
                </a:solidFill>
                <a:effectLst>
                  <a:outerShdw blurRad="38100" dist="19050" dir="2700000" algn="tl" rotWithShape="0">
                    <a:schemeClr val="dk1">
                      <a:alpha val="40000"/>
                    </a:schemeClr>
                  </a:outerShdw>
                </a:effectLst>
                <a:latin typeface="Georgia" panose="02040502050405020303" pitchFamily="18" charset="0"/>
              </a:rPr>
              <a:t>Just Reduced</a:t>
            </a:r>
            <a:endParaRPr lang="en-US" sz="3600" b="0" i="1" cap="none" spc="0" dirty="0">
              <a:ln w="0"/>
              <a:solidFill>
                <a:srgbClr val="FFFF00"/>
              </a:solidFill>
              <a:effectLst>
                <a:outerShdw blurRad="38100" dist="19050" dir="2700000" algn="tl" rotWithShape="0">
                  <a:schemeClr val="dk1">
                    <a:alpha val="40000"/>
                  </a:schemeClr>
                </a:outerShdw>
              </a:effectLst>
              <a:latin typeface="Georgia" panose="02040502050405020303" pitchFamily="18" charset="0"/>
            </a:endParaRPr>
          </a:p>
        </p:txBody>
      </p:sp>
    </p:spTree>
    <p:extLst>
      <p:ext uri="{BB962C8B-B14F-4D97-AF65-F5344CB8AC3E}">
        <p14:creationId xmlns:p14="http://schemas.microsoft.com/office/powerpoint/2010/main" val="270113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113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23</cp:revision>
  <dcterms:created xsi:type="dcterms:W3CDTF">2006-08-16T00:00:00Z</dcterms:created>
  <dcterms:modified xsi:type="dcterms:W3CDTF">2015-11-24T12:53:02Z</dcterms:modified>
</cp:coreProperties>
</file>