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636" y="-165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6/6/2017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3" y="0"/>
            <a:ext cx="7772400" cy="5110619"/>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588576"/>
            <a:ext cx="4114800" cy="6527224"/>
          </a:xfrm>
        </p:spPr>
        <p:txBody>
          <a:bodyPr anchor="ctr">
            <a:noAutofit/>
          </a:bodyPr>
          <a:lstStyle/>
          <a:p>
            <a:r>
              <a:rPr lang="en-US" sz="1400" dirty="0">
                <a:solidFill>
                  <a:schemeClr val="tx1"/>
                </a:solidFill>
                <a:latin typeface="Palatino Linotype" panose="02040502050505030304" pitchFamily="18" charset="0"/>
                <a:cs typeface="Times New Roman" panose="02020603050405020304" pitchFamily="18" charset="0"/>
              </a:rPr>
              <a:t>Maintenance-free living on Daniel Island awaits you from this meticulously maintained 2nd floor unit that overlooks the sparkling pool and the marsh beyond. This home boasts an open floor plan where the natural light pours into all of the rooms. This split floor plan has the master at one end &amp; the other two bedrooms at the opposite side of the unit allowing maximum privacy for the owner and guests. The kitchen is top of the line w/granite counters, a breakfast bar, gas cooktop, built-in oven and microwave, tile backsplash, built-in wine cooler &amp; all SS appliances. The owners retreat features a sitting room / office and a gorgeous master bath w/dual vanity, walk-in shower, soaking tub &amp; walk-in closet. The outdoors can be enjoyed from two great balconies that look out to the pool.</a:t>
            </a:r>
          </a:p>
          <a:p>
            <a:endParaRPr lang="en-US" sz="1400" dirty="0">
              <a:solidFill>
                <a:schemeClr val="tx1"/>
              </a:solidFill>
              <a:latin typeface="Palatino Linotype" panose="02040502050505030304" pitchFamily="18" charset="0"/>
              <a:cs typeface="Times New Roman" panose="02020603050405020304" pitchFamily="18" charset="0"/>
            </a:endParaRPr>
          </a:p>
          <a:p>
            <a:pPr algn="l"/>
            <a:r>
              <a:rPr lang="en-US" sz="1400" dirty="0">
                <a:solidFill>
                  <a:schemeClr val="tx1"/>
                </a:solidFill>
                <a:latin typeface="Palatino Linotype" panose="02040502050505030304" pitchFamily="18" charset="0"/>
                <a:cs typeface="Times New Roman" panose="02020603050405020304" pitchFamily="18" charset="0"/>
              </a:rPr>
              <a:t>Additional features include:</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2 linen closets</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Incredible location - just 2 blocks from the river and beautiful walking trails</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Walkable to schools, churches, shopping and dining on the island</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Conveniently located to beaches, Downtown Charleston, shopping, and dining</a:t>
            </a:r>
          </a:p>
          <a:p>
            <a:endParaRPr lang="en-US" sz="1400" i="1" dirty="0">
              <a:solidFill>
                <a:schemeClr val="tx1"/>
              </a:solidFill>
              <a:latin typeface="Palatino Linotype" panose="02040502050505030304" pitchFamily="18" charset="0"/>
              <a:cs typeface="Times New Roman" panose="02020603050405020304" pitchFamily="18" charset="0"/>
            </a:endParaRPr>
          </a:p>
          <a:p>
            <a:r>
              <a:rPr lang="en-US" sz="1400" b="1" i="1" dirty="0">
                <a:solidFill>
                  <a:schemeClr val="tx1"/>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Ben Laaper   </a:t>
            </a:r>
            <a:r>
              <a:rPr lang="en-US" sz="1600" dirty="0">
                <a:solidFill>
                  <a:schemeClr val="tx1"/>
                </a:solidFill>
                <a:latin typeface="Palatino Linotype" panose="02040502050505030304" pitchFamily="18" charset="0"/>
                <a:hlinkClick r:id="rId4"/>
              </a:rPr>
              <a:t>ben@mattoneillteam.com</a:t>
            </a:r>
            <a:r>
              <a:rPr lang="en-US" sz="1600" dirty="0">
                <a:solidFill>
                  <a:schemeClr val="tx1"/>
                </a:solidFill>
                <a:latin typeface="Palatino Linotype" panose="02040502050505030304" pitchFamily="18" charset="0"/>
              </a:rPr>
              <a:t>   843-642-3546</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135 Pier View Street #208</a:t>
            </a:r>
          </a:p>
          <a:p>
            <a:pPr algn="ctr"/>
            <a:r>
              <a:rPr lang="de-DE" sz="1800" dirty="0">
                <a:solidFill>
                  <a:schemeClr val="bg2">
                    <a:lumMod val="50000"/>
                  </a:schemeClr>
                </a:solidFill>
                <a:latin typeface="Palatino Linotype" panose="02040502050505030304" pitchFamily="18" charset="0"/>
              </a:rPr>
              <a:t>Daniel Island, SC 29492 ~ MLS# 17010647 ~ $559,000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4966" y="0"/>
            <a:ext cx="7764195" cy="553998"/>
          </a:xfrm>
          <a:prstGeom prst="rect">
            <a:avLst/>
          </a:prstGeom>
          <a:noFill/>
        </p:spPr>
        <p:txBody>
          <a:bodyPr wrap="square">
            <a:spAutoFit/>
          </a:bodyPr>
          <a:lstStyle/>
          <a:p>
            <a:pPr algn="ctr"/>
            <a:r>
              <a:rPr lang="en-US" sz="3000" b="1" i="1" dirty="0">
                <a:ln w="3175">
                  <a:solidFill>
                    <a:schemeClr val="bg2">
                      <a:lumMod val="75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Easy Living In The Heart of Daniel Island</a:t>
            </a:r>
            <a:endParaRPr lang="en-US" sz="3000" b="1" i="1" dirty="0">
              <a:ln w="3175">
                <a:solidFill>
                  <a:schemeClr val="bg2">
                    <a:lumMod val="75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737125" y="8145618"/>
            <a:ext cx="1371600" cy="935182"/>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44463" y="10731575"/>
            <a:ext cx="1828800" cy="1219200"/>
          </a:xfrm>
          <a:prstGeom prst="rect">
            <a:avLst/>
          </a:prstGeom>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3" y="10731872"/>
            <a:ext cx="1828800" cy="1226011"/>
          </a:xfrm>
          <a:prstGeom prst="rect">
            <a:avLst/>
          </a:prstGeom>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3" y="9001670"/>
            <a:ext cx="1828800" cy="1252245"/>
          </a:xfrm>
          <a:prstGeom prst="rect">
            <a:avLst/>
          </a:prstGeom>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3" y="5588576"/>
            <a:ext cx="1828800" cy="1231169"/>
          </a:xfrm>
          <a:prstGeom prst="rect">
            <a:avLst/>
          </a:prstGeom>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63" y="7297702"/>
            <a:ext cx="1828800" cy="1226011"/>
          </a:xfrm>
          <a:prstGeom prst="rect">
            <a:avLst/>
          </a:prstGeom>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4463" y="5595683"/>
            <a:ext cx="1828800" cy="1230331"/>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4463" y="9022746"/>
            <a:ext cx="1828800" cy="1231169"/>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44463" y="7311078"/>
            <a:ext cx="1828800" cy="121920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227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2017-06-06T14:48:07Z</dcterms:modified>
</cp:coreProperties>
</file>