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2478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matt@mattoneillteam.com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70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196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1360 Scotts Creek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Circle ~ Mt Pleasant ~ MLS# 15023332 ~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$799,999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3248" y="5539865"/>
            <a:ext cx="3685903" cy="6370067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Scott's Creek is Mt. Pleasant's most convenient location, located off Coleman Blvd &amp; Rifle Range Rd. This Luxury, 5-Bedroom home has a HUGE lot and was just built in 2013. Enjoy lots of natural light with the open floor plan, high ceilings, &amp; windows from floor to ceiling. The gourmet kitchen opens to the family room with a fireplace &amp; has access to the deck which overlooks the huge backyard. The owner’s retreat is enormous w/a sitting area, tray ceiling, </a:t>
            </a:r>
            <a:r>
              <a:rPr lang="en-US" sz="105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w/dual vanity, walk-in shower, and garden tub. The family room is on the second floor as well as a beautiful balcony off two of the bedrooms while the third floor boasts a kitchenette, a giant media room &amp; full bath. Enjoy walking trails around the pond &amp; close proximity to the dock.</a:t>
            </a:r>
          </a:p>
          <a:p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Wainscotting</a:t>
            </a: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tray ceiling and bar area in the dining room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First floor office with French doors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granite counters, a center island with breakfast bar, Whirlpool Gold appliances and walk-in pantry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 eat-in area leads to the deck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Fireplace and built-ins in the living room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Plantation shutters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Upgraded and pre-wired for a sound system with built in speakers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Cable access in all bedrooms and living rooms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linen closets and temperature controlled crawl space for additional storage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Monkey bar storage system in the garage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Professional landscaping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of the biggest yards in the neighborhood, room to put in a pool</a:t>
            </a: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Minutes from award winning schools</a:t>
            </a:r>
          </a:p>
          <a:p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33926" y="-6514"/>
            <a:ext cx="77045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Huge </a:t>
            </a:r>
            <a:r>
              <a:rPr lang="en-US" sz="4400" b="1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</a:t>
            </a:r>
            <a:r>
              <a:rPr lang="en-US" sz="4400" b="1" smtClean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Reduction!</a:t>
            </a:r>
            <a:endParaRPr lang="en-US" sz="4400" b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schemeClr val="tx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4448"/>
          <a:stretch/>
        </p:blipFill>
        <p:spPr>
          <a:xfrm>
            <a:off x="-2286000" y="29146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35101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0"/>
            <a:ext cx="7772400" cy="6096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For more information, contact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Matt O'Neill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| 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matt@mattoneillteam.com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|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843-501-2900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6381"/>
            <a:ext cx="2057400" cy="13735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68650"/>
            <a:ext cx="2057399" cy="13630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08469"/>
            <a:ext cx="2057400" cy="1371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178" y="10532131"/>
            <a:ext cx="2055222" cy="137780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8859147"/>
            <a:ext cx="2057400" cy="139091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0293"/>
            <a:ext cx="2057399" cy="13831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178" y="7197352"/>
            <a:ext cx="2055222" cy="137972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5539866"/>
            <a:ext cx="2057400" cy="137542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200400" y="0"/>
            <a:ext cx="30552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Reduced!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302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24</cp:revision>
  <dcterms:created xsi:type="dcterms:W3CDTF">2006-08-16T00:00:00Z</dcterms:created>
  <dcterms:modified xsi:type="dcterms:W3CDTF">2015-09-29T20:10:23Z</dcterms:modified>
</cp:coreProperties>
</file>