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B8F9"/>
    <a:srgbClr val="10253F"/>
    <a:srgbClr val="C0C0C0"/>
    <a:srgbClr val="79B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3546" y="150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79828" y="2011680"/>
            <a:ext cx="740664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34440" y="488649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5"/>
            <a:ext cx="185166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5"/>
            <a:ext cx="541782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" y="894080"/>
            <a:ext cx="637794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0" y="3678086"/>
            <a:ext cx="637794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2320" y="9411126"/>
            <a:ext cx="6858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00473"/>
            <a:ext cx="740664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1" y="2251500"/>
            <a:ext cx="3636168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80523" y="2251500"/>
            <a:ext cx="3637598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11481" y="3464563"/>
            <a:ext cx="3636168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464563"/>
            <a:ext cx="3637598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3"/>
            <a:ext cx="2707482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11481" y="2235203"/>
            <a:ext cx="2707482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17544" y="400474"/>
            <a:ext cx="4600576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894080"/>
            <a:ext cx="493776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45920" y="2686897"/>
            <a:ext cx="493776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0" y="1711287"/>
            <a:ext cx="493776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11480" y="2346960"/>
            <a:ext cx="740664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11480" y="9411126"/>
            <a:ext cx="192024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11780" y="9411126"/>
            <a:ext cx="260604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132320" y="9411126"/>
            <a:ext cx="6858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" b="934"/>
          <a:stretch/>
        </p:blipFill>
        <p:spPr>
          <a:xfrm>
            <a:off x="4482" y="2069720"/>
            <a:ext cx="8229600" cy="538264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3" y="1702054"/>
            <a:ext cx="8229599" cy="291044"/>
          </a:xfrm>
        </p:spPr>
        <p:txBody>
          <a:bodyPr anchor="ctr">
            <a:no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3 Bedroom | 2 Bath | 1,624 sf | Freshly Painted</a:t>
            </a:r>
            <a:endParaRPr lang="en-US" sz="1200" b="1" i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3" y="830526"/>
            <a:ext cx="8229599" cy="779666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1800" cap="none" dirty="0">
                <a:ln w="12700" cmpd="sng">
                  <a:noFill/>
                  <a:prstDash val="solid"/>
                </a:ln>
                <a:solidFill>
                  <a:srgbClr val="10253F"/>
                </a:solidFill>
                <a:effectLst/>
                <a:latin typeface="Century Gothic" panose="020B0502020202020204" pitchFamily="34" charset="0"/>
              </a:rPr>
              <a:t>1362 Kingsford Lane</a:t>
            </a:r>
            <a:br>
              <a:rPr lang="en-US" sz="1800" cap="none" dirty="0">
                <a:ln w="12700" cmpd="sng">
                  <a:noFill/>
                  <a:prstDash val="solid"/>
                </a:ln>
                <a:solidFill>
                  <a:srgbClr val="10253F"/>
                </a:solidFill>
                <a:effectLst/>
                <a:latin typeface="Century Gothic" panose="020B0502020202020204" pitchFamily="34" charset="0"/>
              </a:rPr>
            </a:br>
            <a:r>
              <a:rPr lang="en-US" sz="1400" b="0" cap="none" dirty="0">
                <a:ln w="10541" cmpd="sng">
                  <a:noFill/>
                  <a:prstDash val="solid"/>
                </a:ln>
                <a:solidFill>
                  <a:srgbClr val="10253F"/>
                </a:solidFill>
                <a:effectLst/>
                <a:latin typeface="Century Gothic" panose="020B0502020202020204" pitchFamily="34" charset="0"/>
              </a:rPr>
              <a:t>Dunes West | Mount Pleasant, SC 29466 | $449,000</a:t>
            </a:r>
            <a:endParaRPr lang="en-US" sz="1800" b="0" i="1" cap="none" dirty="0">
              <a:ln w="10541" cmpd="sng">
                <a:noFill/>
                <a:prstDash val="solid"/>
              </a:ln>
              <a:solidFill>
                <a:srgbClr val="10253F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2860" y="8970051"/>
            <a:ext cx="838139" cy="104767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28601" y="9055306"/>
            <a:ext cx="777239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10253F"/>
                </a:solidFill>
                <a:latin typeface="Century Gothic" panose="020B0502020202020204" pitchFamily="34" charset="0"/>
              </a:rPr>
              <a:t>Steve Kaul</a:t>
            </a:r>
            <a:br>
              <a:rPr lang="en-US" sz="1800" dirty="0">
                <a:solidFill>
                  <a:srgbClr val="10253F"/>
                </a:solidFill>
                <a:latin typeface="Century Gothic" panose="020B0502020202020204" pitchFamily="34" charset="0"/>
              </a:rPr>
            </a:br>
            <a:r>
              <a:rPr lang="en-US" sz="1100" dirty="0">
                <a:solidFill>
                  <a:srgbClr val="10253F"/>
                </a:solidFill>
                <a:latin typeface="Century Gothic" panose="020B0502020202020204" pitchFamily="34" charset="0"/>
              </a:rPr>
              <a:t>843-817-5547</a:t>
            </a:r>
          </a:p>
          <a:p>
            <a:pPr algn="ctr"/>
            <a:r>
              <a:rPr lang="en-US" sz="1100" dirty="0">
                <a:solidFill>
                  <a:srgbClr val="10253F"/>
                </a:solidFill>
                <a:latin typeface="Century Gothic" panose="020B0502020202020204" pitchFamily="34" charset="0"/>
              </a:rPr>
              <a:t>skaul@carolinaone.com</a:t>
            </a:r>
          </a:p>
          <a:p>
            <a:pPr algn="ctr"/>
            <a:r>
              <a:rPr lang="en-US" sz="1100" dirty="0">
                <a:solidFill>
                  <a:srgbClr val="10253F"/>
                </a:solidFill>
                <a:latin typeface="Century Gothic" panose="020B0502020202020204" pitchFamily="34" charset="0"/>
              </a:rPr>
              <a:t>http://www.charlestonhousehunt.com/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-28575" y="9038191"/>
            <a:ext cx="1524000" cy="911393"/>
            <a:chOff x="0" y="9037683"/>
            <a:chExt cx="1524000" cy="91139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491" y="9037683"/>
              <a:ext cx="665018" cy="4572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9533578"/>
              <a:ext cx="1524000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700" dirty="0">
                  <a:solidFill>
                    <a:srgbClr val="10253F"/>
                  </a:solidFill>
                  <a:latin typeface="Century Gothic" panose="020B0502020202020204" pitchFamily="34" charset="0"/>
                </a:rPr>
                <a:t>Carolina One Real Estate</a:t>
              </a:r>
            </a:p>
            <a:p>
              <a:pPr algn="ctr"/>
              <a:r>
                <a:rPr lang="en-US" sz="700" dirty="0">
                  <a:solidFill>
                    <a:srgbClr val="10253F"/>
                  </a:solidFill>
                  <a:latin typeface="Century Gothic" panose="020B0502020202020204" pitchFamily="34" charset="0"/>
                </a:rPr>
                <a:t>195 W Coleman Blvd</a:t>
              </a:r>
            </a:p>
            <a:p>
              <a:pPr algn="ctr"/>
              <a:r>
                <a:rPr lang="en-US" sz="700" dirty="0">
                  <a:solidFill>
                    <a:srgbClr val="10253F"/>
                  </a:solidFill>
                  <a:latin typeface="Century Gothic" panose="020B0502020202020204" pitchFamily="34" charset="0"/>
                </a:rPr>
                <a:t>Mt Pleasant, SC 29464-3495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4482" y="0"/>
            <a:ext cx="82296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6350">
                  <a:solidFill>
                    <a:srgbClr val="10253F"/>
                  </a:solidFill>
                </a:ln>
                <a:solidFill>
                  <a:srgbClr val="79B8F9"/>
                </a:solidFill>
                <a:latin typeface="Century Gothic" panose="020B0502020202020204" pitchFamily="34" charset="0"/>
              </a:rPr>
              <a:t>ELLINGTON WOODS - BROKER EVENT</a:t>
            </a:r>
          </a:p>
          <a:p>
            <a:pPr algn="ctr"/>
            <a:r>
              <a:rPr lang="en-US" sz="1800" dirty="0">
                <a:ln w="6350">
                  <a:solidFill>
                    <a:srgbClr val="10253F"/>
                  </a:solidFill>
                </a:ln>
                <a:solidFill>
                  <a:srgbClr val="79B8F9"/>
                </a:solidFill>
                <a:latin typeface="Century Gothic" panose="020B0502020202020204" pitchFamily="34" charset="0"/>
              </a:rPr>
              <a:t>Thursday, April 3rd</a:t>
            </a:r>
            <a:r>
              <a:rPr lang="en-US" sz="1800">
                <a:ln w="6350">
                  <a:solidFill>
                    <a:srgbClr val="10253F"/>
                  </a:solidFill>
                </a:ln>
                <a:solidFill>
                  <a:srgbClr val="79B8F9"/>
                </a:solidFill>
                <a:latin typeface="Century Gothic" panose="020B0502020202020204" pitchFamily="34" charset="0"/>
              </a:rPr>
              <a:t>, 10:30am-12pm </a:t>
            </a:r>
            <a:r>
              <a:rPr lang="en-US" sz="1800" dirty="0">
                <a:ln w="6350">
                  <a:solidFill>
                    <a:srgbClr val="10253F"/>
                  </a:solidFill>
                </a:ln>
                <a:solidFill>
                  <a:srgbClr val="79B8F9"/>
                </a:solidFill>
                <a:latin typeface="Century Gothic" panose="020B0502020202020204" pitchFamily="34" charset="0"/>
              </a:rPr>
              <a:t>| Light Lunch Provided</a:t>
            </a:r>
            <a:endParaRPr lang="en-US" sz="2400" dirty="0">
              <a:ln w="6350">
                <a:solidFill>
                  <a:srgbClr val="10253F"/>
                </a:solidFill>
              </a:ln>
              <a:solidFill>
                <a:srgbClr val="79B8F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9400" y="7504307"/>
            <a:ext cx="1600200" cy="106653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2050" y="7504307"/>
            <a:ext cx="1600200" cy="106653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4DACBF-0AED-4187-AC3D-BC9C027D979E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350" y="7504307"/>
            <a:ext cx="1600200" cy="106653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B645971-69BA-4B8D-BF0C-01D044A7D69B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504307"/>
            <a:ext cx="1600200" cy="106653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A3E1D1-D15B-8F77-F2F4-0D6E11AFFECB}"/>
              </a:ext>
            </a:extLst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4700" y="7504307"/>
            <a:ext cx="1600200" cy="1066539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512</TotalTime>
  <Words>71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Book Antiqua</vt:lpstr>
      <vt:lpstr>Century Gothic</vt:lpstr>
      <vt:lpstr>Lucida Sans</vt:lpstr>
      <vt:lpstr>Wingdings</vt:lpstr>
      <vt:lpstr>Wingdings 2</vt:lpstr>
      <vt:lpstr>Wingdings 3</vt:lpstr>
      <vt:lpstr>Apex</vt:lpstr>
      <vt:lpstr>1362 Kingsford Lane Dunes West | Mount Pleasant, SC 29466 | $449,000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95</cp:revision>
  <dcterms:created xsi:type="dcterms:W3CDTF">2006-08-16T00:00:00Z</dcterms:created>
  <dcterms:modified xsi:type="dcterms:W3CDTF">2025-04-02T19:20:10Z</dcterms:modified>
</cp:coreProperties>
</file>