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2/28/2019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2/28/2019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2/28/2019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2/28/2019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2/28/2019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2/28/2019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1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98" y="0"/>
            <a:ext cx="7761603" cy="5181599"/>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dirty="0">
                <a:solidFill>
                  <a:schemeClr val="tx2"/>
                </a:solidFill>
                <a:latin typeface="Arial" panose="020B0604020202020204" pitchFamily="34" charset="0"/>
                <a:cs typeface="Arial" panose="020B0604020202020204" pitchFamily="34" charset="0"/>
              </a:rPr>
              <a:t>Greg Gelber</a:t>
            </a:r>
          </a:p>
          <a:p>
            <a:pPr lvl="0" algn="ctr" defTabSz="914400" eaLnBrk="0" fontAlgn="base" hangingPunct="0">
              <a:spcBef>
                <a:spcPct val="0"/>
              </a:spcBef>
              <a:spcAft>
                <a:spcPct val="0"/>
              </a:spcAft>
            </a:pPr>
            <a:r>
              <a:rPr lang="en-US" altLang="en-US" sz="1000" dirty="0">
                <a:solidFill>
                  <a:schemeClr val="tx2"/>
                </a:solidFill>
                <a:latin typeface="Arial" panose="020B0604020202020204" pitchFamily="34" charset="0"/>
                <a:cs typeface="Arial" panose="020B0604020202020204" pitchFamily="34" charset="0"/>
              </a:rPr>
              <a:t>(843) 494-2354</a:t>
            </a:r>
          </a:p>
          <a:p>
            <a:pPr lvl="0" algn="ctr" defTabSz="914400" eaLnBrk="0" fontAlgn="base" hangingPunct="0">
              <a:spcBef>
                <a:spcPct val="0"/>
              </a:spcBef>
              <a:spcAft>
                <a:spcPct val="0"/>
              </a:spcAft>
            </a:pPr>
            <a:r>
              <a:rPr lang="en-US" altLang="en-US" sz="1000" dirty="0">
                <a:solidFill>
                  <a:schemeClr val="tx2"/>
                </a:solidFill>
                <a:latin typeface="Arial" panose="020B0604020202020204" pitchFamily="34" charset="0"/>
                <a:cs typeface="Arial" panose="020B0604020202020204" pitchFamily="34" charset="0"/>
              </a:rPr>
              <a:t>greg.gelber@agentownedrealty.com</a:t>
            </a:r>
            <a:endParaRPr kumimoji="0" lang="en-US" altLang="en-US" sz="10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58728" y="9078497"/>
            <a:ext cx="563335" cy="6236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84588" y="9188972"/>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tx2"/>
                </a:solidFill>
                <a:latin typeface="Arial" panose="020B0604020202020204" pitchFamily="34" charset="0"/>
                <a:cs typeface="Arial" panose="020B0604020202020204" pitchFamily="34" charset="0"/>
              </a:rPr>
              <a:t>AgentOwned Charleston Group | 902 Savannah Hwy | Charleston, SC 29407-7802</a:t>
            </a:r>
            <a:endParaRPr kumimoji="0" lang="en-US" altLang="en-US" sz="14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sp>
        <p:nvSpPr>
          <p:cNvPr id="9" name="Rectangle 8"/>
          <p:cNvSpPr/>
          <p:nvPr/>
        </p:nvSpPr>
        <p:spPr>
          <a:xfrm>
            <a:off x="-101600" y="121704"/>
            <a:ext cx="7975601" cy="475196"/>
          </a:xfrm>
          <a:prstGeom prst="rect">
            <a:avLst/>
          </a:prstGeom>
          <a:solidFill>
            <a:schemeClr val="tx2"/>
          </a:solidFill>
          <a:effectLst>
            <a:outerShdw blurRad="50800" dist="38100" dir="5400000" algn="t" rotWithShape="0">
              <a:prstClr val="black">
                <a:alpha val="40000"/>
              </a:prstClr>
            </a:outerShdw>
          </a:effectLst>
        </p:spPr>
        <p:txBody>
          <a:bodyPr wrap="square">
            <a:spAutoFit/>
          </a:bodyPr>
          <a:lstStyle/>
          <a:p>
            <a:pPr algn="ctr"/>
            <a:r>
              <a:rPr lang="en-US" sz="2400" b="1" i="1" dirty="0">
                <a:ln w="0">
                  <a:noFill/>
                </a:ln>
                <a:solidFill>
                  <a:srgbClr val="FFFF00"/>
                </a:solidFill>
                <a:latin typeface="Arial" panose="020B0604020202020204" pitchFamily="34" charset="0"/>
                <a:cs typeface="Arial" panose="020B0604020202020204" pitchFamily="34" charset="0"/>
              </a:rPr>
              <a:t>Motivated Seller In Seaside Plantation</a:t>
            </a:r>
          </a:p>
        </p:txBody>
      </p:sp>
      <p:sp>
        <p:nvSpPr>
          <p:cNvPr id="19" name="Rectangle 18"/>
          <p:cNvSpPr/>
          <p:nvPr/>
        </p:nvSpPr>
        <p:spPr>
          <a:xfrm>
            <a:off x="0" y="6648885"/>
            <a:ext cx="7772400" cy="830997"/>
          </a:xfrm>
          <a:prstGeom prst="rect">
            <a:avLst/>
          </a:prstGeom>
        </p:spPr>
        <p:txBody>
          <a:bodyPr wrap="square">
            <a:spAutoFit/>
          </a:bodyPr>
          <a:lstStyle/>
          <a:p>
            <a:pPr algn="ctr"/>
            <a:r>
              <a:rPr lang="fr-FR" sz="2400" b="1" dirty="0">
                <a:ln w="0">
                  <a:noFill/>
                </a:ln>
                <a:solidFill>
                  <a:schemeClr val="bg1"/>
                </a:solidFill>
                <a:latin typeface="Arial" panose="020B0604020202020204" pitchFamily="34" charset="0"/>
                <a:cs typeface="Arial" panose="020B0604020202020204" pitchFamily="34" charset="0"/>
              </a:rPr>
              <a:t>82 Sans Souci Street</a:t>
            </a:r>
          </a:p>
          <a:p>
            <a:pPr algn="ctr"/>
            <a:r>
              <a:rPr lang="fr-FR" sz="2400" b="1" dirty="0">
                <a:ln w="0">
                  <a:noFill/>
                </a:ln>
                <a:solidFill>
                  <a:schemeClr val="bg1"/>
                </a:solidFill>
                <a:latin typeface="Arial" panose="020B0604020202020204" pitchFamily="34" charset="0"/>
                <a:cs typeface="Arial" panose="020B0604020202020204" pitchFamily="34" charset="0"/>
              </a:rPr>
              <a:t>Charleston, SC 29403 </a:t>
            </a:r>
            <a:endParaRPr lang="en-US" dirty="0">
              <a:ln w="0">
                <a:noFill/>
              </a:ln>
              <a:solidFill>
                <a:schemeClr val="bg1"/>
              </a:solidFill>
              <a:latin typeface="Arial" panose="020B0604020202020204" pitchFamily="34" charset="0"/>
              <a:cs typeface="Arial" panose="020B0604020202020204" pitchFamily="34" charset="0"/>
            </a:endParaRPr>
          </a:p>
        </p:txBody>
      </p:sp>
      <p:sp>
        <p:nvSpPr>
          <p:cNvPr id="3" name="Rectangle 2"/>
          <p:cNvSpPr/>
          <p:nvPr/>
        </p:nvSpPr>
        <p:spPr>
          <a:xfrm rot="19225153">
            <a:off x="-3734384" y="-1517112"/>
            <a:ext cx="6020790" cy="2246769"/>
          </a:xfrm>
          <a:prstGeom prst="rect">
            <a:avLst/>
          </a:prstGeom>
        </p:spPr>
        <p:txBody>
          <a:bodyPr wrap="square">
            <a:spAutoFit/>
          </a:bodyPr>
          <a:lstStyle/>
          <a:p>
            <a:r>
              <a:rPr lang="en-US" sz="14000" dirty="0">
                <a:ln w="0">
                  <a:solidFill>
                    <a:schemeClr val="tx1"/>
                  </a:solidFill>
                </a:ln>
                <a:noFill/>
                <a:latin typeface="Stencil" panose="040409050D0802020404" pitchFamily="82" charset="0"/>
              </a:rPr>
              <a:t>DRAFT</a:t>
            </a:r>
          </a:p>
        </p:txBody>
      </p:sp>
      <p:sp>
        <p:nvSpPr>
          <p:cNvPr id="5" name="Text Box 4"/>
          <p:cNvSpPr txBox="1">
            <a:spLocks noChangeArrowheads="1"/>
          </p:cNvSpPr>
          <p:nvPr/>
        </p:nvSpPr>
        <p:spPr bwMode="auto">
          <a:xfrm>
            <a:off x="0" y="5181598"/>
            <a:ext cx="7772400" cy="27270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Priced to sell! Amazing opportunity to own a large waterfront home w/ a dock in the highly sought after Seaside Estates neighborhood on James Island. The interior features beautiful hardwood floors throughout, dual master bedrooms on separate levels, an elevator going to all floors, a dumb waiter/hoist, and a spacious living room. There's a large screened in porch off of the living room and master bedroom that has an expansive view of the live oak tree in the backyard and the tidal creek. The top floor has three additional bedrooms and two full bathrooms along with a wet bar and spacious deck for maximum sun and water views. The home boasts a cedar lined closet, custom brick and iron fencing, and a hand-painted mural of the Morris Island Lighthouse leading upstairs. You could easily accommodate five cars and/or a boat in the three bay garage. Close to MUSC, Folly Beach, and downtown Charleston. You'll also have access to a communal boat ramp in the neighborhood. This is a must see!</a:t>
            </a:r>
            <a:endParaRPr kumimoji="0" lang="en-US" altLang="en-US" sz="14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0A4964A7-330D-4933-9B73-6B17934A46F0}"/>
              </a:ext>
            </a:extLst>
          </p:cNvPr>
          <p:cNvSpPr/>
          <p:nvPr/>
        </p:nvSpPr>
        <p:spPr>
          <a:xfrm>
            <a:off x="0" y="4466272"/>
            <a:ext cx="7772400" cy="707886"/>
          </a:xfrm>
          <a:prstGeom prst="rect">
            <a:avLst/>
          </a:prstGeom>
        </p:spPr>
        <p:txBody>
          <a:bodyPr wrap="square">
            <a:spAutoFit/>
          </a:bodyPr>
          <a:lstStyle/>
          <a:p>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1364 Tidal Creek Cove</a:t>
            </a:r>
          </a:p>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SC 29412 | MLS# 19003538 | $849,500</a:t>
            </a:r>
            <a:endPar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405104AA-E192-4FC1-911D-9D2FEF7E5F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05746" y="7493018"/>
            <a:ext cx="761205" cy="1143000"/>
          </a:xfrm>
          <a:prstGeom prst="rect">
            <a:avLst/>
          </a:prstGeom>
        </p:spPr>
      </p:pic>
      <p:pic>
        <p:nvPicPr>
          <p:cNvPr id="8" name="Picture 7">
            <a:extLst>
              <a:ext uri="{FF2B5EF4-FFF2-40B4-BE49-F238E27FC236}">
                <a16:creationId xmlns:a16="http://schemas.microsoft.com/office/drawing/2014/main" id="{5360A6A4-1A8B-4F83-8B45-24327C965FF1}"/>
              </a:ext>
            </a:extLst>
          </p:cNvPr>
          <p:cNvPicPr>
            <a:picLocks/>
          </p:cNvPicPr>
          <p:nvPr/>
        </p:nvPicPr>
        <p:blipFill>
          <a:blip r:embed="rId6">
            <a:extLst>
              <a:ext uri="{28A0092B-C50C-407E-A947-70E740481C1C}">
                <a14:useLocalDpi xmlns:a14="http://schemas.microsoft.com/office/drawing/2010/main" val="0"/>
              </a:ext>
            </a:extLst>
          </a:blip>
          <a:stretch>
            <a:fillRect/>
          </a:stretch>
        </p:blipFill>
        <p:spPr>
          <a:xfrm>
            <a:off x="4779139" y="7908609"/>
            <a:ext cx="1371600" cy="914400"/>
          </a:xfrm>
          <a:prstGeom prst="rect">
            <a:avLst/>
          </a:prstGeom>
        </p:spPr>
      </p:pic>
      <p:pic>
        <p:nvPicPr>
          <p:cNvPr id="13" name="Picture 12">
            <a:extLst>
              <a:ext uri="{FF2B5EF4-FFF2-40B4-BE49-F238E27FC236}">
                <a16:creationId xmlns:a16="http://schemas.microsoft.com/office/drawing/2014/main" id="{45EAAEE7-2671-4316-8AAC-54039E8424FC}"/>
              </a:ext>
            </a:extLst>
          </p:cNvPr>
          <p:cNvPicPr>
            <a:picLocks/>
          </p:cNvPicPr>
          <p:nvPr/>
        </p:nvPicPr>
        <p:blipFill>
          <a:blip r:embed="rId7">
            <a:extLst>
              <a:ext uri="{28A0092B-C50C-407E-A947-70E740481C1C}">
                <a14:useLocalDpi xmlns:a14="http://schemas.microsoft.com/office/drawing/2010/main" val="0"/>
              </a:ext>
            </a:extLst>
          </a:blip>
          <a:stretch>
            <a:fillRect/>
          </a:stretch>
        </p:blipFill>
        <p:spPr>
          <a:xfrm>
            <a:off x="6349779" y="7908609"/>
            <a:ext cx="1371600" cy="914400"/>
          </a:xfrm>
          <a:prstGeom prst="rect">
            <a:avLst/>
          </a:prstGeom>
        </p:spPr>
      </p:pic>
      <p:pic>
        <p:nvPicPr>
          <p:cNvPr id="15" name="Picture 14">
            <a:extLst>
              <a:ext uri="{FF2B5EF4-FFF2-40B4-BE49-F238E27FC236}">
                <a16:creationId xmlns:a16="http://schemas.microsoft.com/office/drawing/2014/main" id="{4BB47456-3FB3-4745-8D9D-05654D1F2663}"/>
              </a:ext>
            </a:extLst>
          </p:cNvPr>
          <p:cNvPicPr>
            <a:picLocks/>
          </p:cNvPicPr>
          <p:nvPr/>
        </p:nvPicPr>
        <p:blipFill>
          <a:blip r:embed="rId8">
            <a:extLst>
              <a:ext uri="{28A0092B-C50C-407E-A947-70E740481C1C}">
                <a14:useLocalDpi xmlns:a14="http://schemas.microsoft.com/office/drawing/2010/main" val="0"/>
              </a:ext>
            </a:extLst>
          </a:blip>
          <a:stretch>
            <a:fillRect/>
          </a:stretch>
        </p:blipFill>
        <p:spPr>
          <a:xfrm>
            <a:off x="3208497" y="7908609"/>
            <a:ext cx="1371600" cy="914400"/>
          </a:xfrm>
          <a:prstGeom prst="rect">
            <a:avLst/>
          </a:prstGeom>
        </p:spPr>
      </p:pic>
      <p:pic>
        <p:nvPicPr>
          <p:cNvPr id="17" name="Picture 16">
            <a:extLst>
              <a:ext uri="{FF2B5EF4-FFF2-40B4-BE49-F238E27FC236}">
                <a16:creationId xmlns:a16="http://schemas.microsoft.com/office/drawing/2014/main" id="{42778603-2585-492D-BD8E-53352FBE8213}"/>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1637855" y="7908609"/>
            <a:ext cx="1371600" cy="914400"/>
          </a:xfrm>
          <a:prstGeom prst="rect">
            <a:avLst/>
          </a:prstGeom>
        </p:spPr>
      </p:pic>
      <p:pic>
        <p:nvPicPr>
          <p:cNvPr id="20" name="Picture 19">
            <a:extLst>
              <a:ext uri="{FF2B5EF4-FFF2-40B4-BE49-F238E27FC236}">
                <a16:creationId xmlns:a16="http://schemas.microsoft.com/office/drawing/2014/main" id="{1D7CB1E1-C6FF-42C1-838B-311D2EBF29B8}"/>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67213" y="7908609"/>
            <a:ext cx="1371600" cy="91440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205</TotalTime>
  <Words>247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37</cp:revision>
  <dcterms:created xsi:type="dcterms:W3CDTF">2016-10-21T14:02:21Z</dcterms:created>
  <dcterms:modified xsi:type="dcterms:W3CDTF">2019-02-28T16:06:46Z</dcterms:modified>
</cp:coreProperties>
</file>