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A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5" d="100"/>
          <a:sy n="75" d="100"/>
        </p:scale>
        <p:origin x="2491" y="-109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hyperlink" Target="https://charleston-real-estate-media.aryeo.com/videos/b7b9f67f-099a-4902-83a0-10ce37106250" TargetMode="Externa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33799" y="46166"/>
            <a:ext cx="4401185" cy="98488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r"/>
            <a:r>
              <a:rPr lang="en-US" sz="1600" b="1" dirty="0">
                <a:latin typeface="Century Gothic" panose="020B0502020202020204" pitchFamily="34" charset="0"/>
              </a:rPr>
              <a:t>Debbie Cromer</a:t>
            </a:r>
            <a:endParaRPr lang="en-US" sz="1600" dirty="0">
              <a:latin typeface="Century Gothic" panose="020B0502020202020204" pitchFamily="34" charset="0"/>
            </a:endParaRP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ABR, RSPS, REALTOR, CRS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(843) 437-6342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debbie@debbiecromer.com</a:t>
            </a:r>
          </a:p>
          <a:p>
            <a:pPr algn="r"/>
            <a:r>
              <a:rPr lang="en-US" sz="1200" dirty="0">
                <a:latin typeface="Century Gothic" panose="020B0502020202020204" pitchFamily="34" charset="0"/>
              </a:rPr>
              <a:t>www.debbiecromer.com/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599" y="5403922"/>
            <a:ext cx="7772401" cy="3282878"/>
          </a:xfrm>
        </p:spPr>
        <p:txBody>
          <a:bodyPr anchor="ctr">
            <a:noAutofit/>
          </a:bodyPr>
          <a:lstStyle/>
          <a:p>
            <a:r>
              <a:rPr lang="en-US" sz="1500" dirty="0">
                <a:latin typeface="Century Gothic" panose="020B0502020202020204" pitchFamily="34" charset="0"/>
              </a:rPr>
              <a:t>Great new price on this rare gem in the Peninsula Subdivision! </a:t>
            </a:r>
          </a:p>
          <a:p>
            <a:endParaRPr lang="en-US" sz="1500" dirty="0">
              <a:latin typeface="Century Gothic" panose="020B0502020202020204" pitchFamily="34" charset="0"/>
            </a:endParaRPr>
          </a:p>
          <a:p>
            <a:r>
              <a:rPr lang="en-US" sz="1500" dirty="0">
                <a:latin typeface="Century Gothic" panose="020B0502020202020204" pitchFamily="34" charset="0"/>
              </a:rPr>
              <a:t>This move-in ready home boasts new flooring on the ground level and a fresh coat of paint, ensuring a bright and cozy space to call your own. With 3 spacious bedrooms and 2 baths, this home is perfect for families and guests alike. T</a:t>
            </a:r>
          </a:p>
          <a:p>
            <a:endParaRPr lang="en-US" sz="1500" dirty="0">
              <a:latin typeface="Century Gothic" panose="020B0502020202020204" pitchFamily="34" charset="0"/>
            </a:endParaRPr>
          </a:p>
          <a:p>
            <a:r>
              <a:rPr lang="en-US" sz="1500" dirty="0">
                <a:latin typeface="Century Gothic" panose="020B0502020202020204" pitchFamily="34" charset="0"/>
              </a:rPr>
              <a:t>he expansive fenced yard offers peace of mind and room for outdoor fun, while the eco-friendly, paid off solar panels give you an edge on energy savings. Don't miss out on this charming find!</a:t>
            </a:r>
          </a:p>
          <a:p>
            <a:endParaRPr lang="en-US" sz="1500" dirty="0">
              <a:latin typeface="Century Gothic" panose="020B0502020202020204" pitchFamily="34" charset="0"/>
            </a:endParaRPr>
          </a:p>
          <a:p>
            <a:r>
              <a:rPr lang="en-US" sz="1500" dirty="0">
                <a:latin typeface="Century Gothic" panose="020B0502020202020204" pitchFamily="34" charset="0"/>
                <a:hlinkClick r:id="rId2"/>
              </a:rPr>
              <a:t>Video Tour</a:t>
            </a:r>
            <a:endParaRPr lang="en-US" sz="15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66800"/>
            <a:ext cx="8229600" cy="587752"/>
          </a:xfrm>
          <a:prstGeom prst="rect">
            <a:avLst/>
          </a:prstGeom>
          <a:solidFill>
            <a:srgbClr val="BEAF8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052901"/>
            <a:ext cx="8229600" cy="615553"/>
          </a:xfrm>
          <a:prstGeom prst="rect">
            <a:avLst/>
          </a:prstGeom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1365 Palm Cove Drive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The Peninsula | Charleston, SC 29492 | MLS# 23023994 | $425,000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11509" y="41049"/>
            <a:ext cx="5043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Home For The Holiday</a:t>
            </a:r>
          </a:p>
          <a:p>
            <a:r>
              <a:rPr lang="en-US" sz="3000" dirty="0">
                <a:solidFill>
                  <a:srgbClr val="C00000"/>
                </a:solidFill>
                <a:latin typeface="Gabriola" panose="04040605051002020D02" pitchFamily="82" charset="0"/>
                <a:ea typeface="Adobe Fan Heiti Std B" panose="020B0700000000000000" pitchFamily="34" charset="-128"/>
              </a:rPr>
              <a:t>+ Little Extra Cash In Your Pocket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179" y="92626"/>
            <a:ext cx="929022" cy="1122764"/>
          </a:xfrm>
          <a:prstGeom prst="rect">
            <a:avLst/>
          </a:prstGeom>
          <a:noFill/>
          <a:ln w="28575">
            <a:solidFill>
              <a:schemeClr val="bg2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162" y="4495800"/>
            <a:ext cx="1359991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1321" y="4495800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046" y="8698545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080" y="4495800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2B73E9F-D68C-45AE-99E3-3BBD12094132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939" y="4495800"/>
            <a:ext cx="1368921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2633C23-5478-4DA3-A5A6-8D019572A742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1320" y="8698545"/>
            <a:ext cx="1370707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FEFDB92-D4D6-4103-A5E7-FE6E5CB98738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2973" y="8698545"/>
            <a:ext cx="1368921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7196DD-0F67-4E97-859C-436764631886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9939" y="4495800"/>
            <a:ext cx="1351954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DC3AF27-1E71-477F-8725-631A4384AC2D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6813" y="8698545"/>
            <a:ext cx="1358205" cy="9144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249EEDF-F261-4ACA-9F84-5C12D2C0E052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9804" y="8698545"/>
            <a:ext cx="1370707" cy="91440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DF408B4-4F12-4DD5-B1AF-D0A7785D28C5}"/>
              </a:ext>
            </a:extLst>
          </p:cNvPr>
          <p:cNvSpPr/>
          <p:nvPr/>
        </p:nvSpPr>
        <p:spPr>
          <a:xfrm>
            <a:off x="0" y="9753600"/>
            <a:ext cx="8229600" cy="274320"/>
          </a:xfrm>
          <a:prstGeom prst="rect">
            <a:avLst/>
          </a:prstGeom>
          <a:solidFill>
            <a:srgbClr val="BE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ea typeface="Open Sans" panose="020B0606030504020204" pitchFamily="34" charset="0"/>
                <a:cs typeface="Microsoft Sans Serif" panose="020B0604020202020204" pitchFamily="34" charset="0"/>
              </a:rPr>
              <a:t>Century 21 Properties Plus | 1090 Park West Blvd; Ste 103 | Mount Pleasant, SC 29466</a:t>
            </a: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D4B8056A-ADDD-421E-AFBA-A7891F6B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53573" y="7703904"/>
            <a:ext cx="1685499" cy="54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" r="1438"/>
          <a:stretch/>
        </p:blipFill>
        <p:spPr>
          <a:xfrm>
            <a:off x="228600" y="1803887"/>
            <a:ext cx="3657600" cy="244221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749EC2-9CBF-4760-96A4-46FA66C48B4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" r="46"/>
          <a:stretch/>
        </p:blipFill>
        <p:spPr>
          <a:xfrm>
            <a:off x="4345633" y="1803887"/>
            <a:ext cx="3657601" cy="244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5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171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Gabriola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47</cp:revision>
  <dcterms:created xsi:type="dcterms:W3CDTF">2006-08-16T00:00:00Z</dcterms:created>
  <dcterms:modified xsi:type="dcterms:W3CDTF">2023-11-17T21:06:07Z</dcterms:modified>
</cp:coreProperties>
</file>