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4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hyperlink" Target="https://charleston-real-estate-media.aryeo.com/videos/b7b9f67f-099a-4902-83a0-10ce37106250" TargetMode="Externa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799" y="46166"/>
            <a:ext cx="4401185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Debbie Cromer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ABR, RSPS, REALTOR, CRS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(843) 437-6342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debbie@debbiecromer.com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www.debbiecromer.com/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5403922"/>
            <a:ext cx="7772401" cy="3282878"/>
          </a:xfrm>
        </p:spPr>
        <p:txBody>
          <a:bodyPr anchor="ctr">
            <a:noAutofit/>
          </a:bodyPr>
          <a:lstStyle/>
          <a:p>
            <a:r>
              <a:rPr lang="en-US" sz="1500" b="1" i="1" dirty="0">
                <a:latin typeface="Century Gothic" panose="020B0502020202020204" pitchFamily="34" charset="0"/>
              </a:rPr>
              <a:t>Ask about the special financing offer.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500" dirty="0">
                <a:latin typeface="Century Gothic" panose="020B0502020202020204" pitchFamily="34" charset="0"/>
              </a:rPr>
              <a:t>Great new price on this rare gem in the Peninsula Subdivision!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500" dirty="0">
                <a:latin typeface="Century Gothic" panose="020B0502020202020204" pitchFamily="34" charset="0"/>
              </a:rPr>
              <a:t>This move-in ready home boasts new flooring on the ground level and a fresh coat of paint, ensuring a bright and cozy space to call your own. With 3 spacious bedrooms and 2 baths, this home is perfect for families and guests alike. T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500" dirty="0">
                <a:latin typeface="Century Gothic" panose="020B0502020202020204" pitchFamily="34" charset="0"/>
              </a:rPr>
              <a:t>he expansive fenced yard offers peace of mind and room for outdoor fun, while the eco-friendly, paid off solar panels give you an edge on energy savings. Don't miss out on this charming find!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500" dirty="0">
                <a:latin typeface="Century Gothic" panose="020B0502020202020204" pitchFamily="34" charset="0"/>
                <a:hlinkClick r:id="rId2"/>
              </a:rPr>
              <a:t>Video Tour</a:t>
            </a:r>
            <a:endParaRPr lang="en-US" sz="15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8229600" cy="587752"/>
          </a:xfrm>
          <a:prstGeom prst="rect">
            <a:avLst/>
          </a:prstGeom>
          <a:solidFill>
            <a:srgbClr val="BEAF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52901"/>
            <a:ext cx="8229600" cy="61555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1365 Palm Cove Drive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Peninsula | Charleston, SC 29492 | MLS# 23023994 | $425,000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1509" y="41049"/>
            <a:ext cx="5043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Seller Offering A 2/1 Buydown</a:t>
            </a:r>
          </a:p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With Full Price Offer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79" y="92626"/>
            <a:ext cx="929022" cy="11227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162" y="4495800"/>
            <a:ext cx="1359991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1321" y="4495800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046" y="8698545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080" y="4495800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939" y="4495800"/>
            <a:ext cx="1368921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633C23-5478-4DA3-A5A6-8D019572A742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1320" y="8698545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973" y="8698545"/>
            <a:ext cx="1368921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939" y="4495800"/>
            <a:ext cx="1351954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6813" y="8698545"/>
            <a:ext cx="1358205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804" y="8698545"/>
            <a:ext cx="1370707" cy="914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53600"/>
            <a:ext cx="8229600" cy="274320"/>
          </a:xfrm>
          <a:prstGeom prst="rect">
            <a:avLst/>
          </a:prstGeom>
          <a:solidFill>
            <a:srgbClr val="BE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Century 21 Properties Plus | 1090 Park West Blvd; Ste 103 | Mount Pleasant, SC 29466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3573" y="7703904"/>
            <a:ext cx="1685499" cy="54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" r="1438"/>
          <a:stretch/>
        </p:blipFill>
        <p:spPr>
          <a:xfrm>
            <a:off x="228600" y="1803887"/>
            <a:ext cx="3657600" cy="2442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749EC2-9CBF-4760-96A4-46FA66C48B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46"/>
          <a:stretch/>
        </p:blipFill>
        <p:spPr>
          <a:xfrm>
            <a:off x="4345633" y="1803887"/>
            <a:ext cx="3657601" cy="24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176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48</cp:revision>
  <dcterms:created xsi:type="dcterms:W3CDTF">2006-08-16T00:00:00Z</dcterms:created>
  <dcterms:modified xsi:type="dcterms:W3CDTF">2023-11-30T20:05:17Z</dcterms:modified>
</cp:coreProperties>
</file>