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590" y="7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112221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173414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45383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08D2A6-3F83-4A7B-AF6E-A14CBF06CD06}" type="datetimeFigureOut">
              <a:rPr lang="en-US" smtClean="0"/>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194422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08D2A6-3F83-4A7B-AF6E-A14CBF06CD06}" type="datetimeFigureOut">
              <a:rPr lang="en-US" smtClean="0"/>
              <a:t>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9372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08D2A6-3F83-4A7B-AF6E-A14CBF06CD06}" type="datetimeFigureOut">
              <a:rPr lang="en-US" smtClean="0"/>
              <a:t>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3773780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08D2A6-3F83-4A7B-AF6E-A14CBF06CD06}" type="datetimeFigureOut">
              <a:rPr lang="en-US" smtClean="0"/>
              <a:t>11/5/2021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4258022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08D2A6-3F83-4A7B-AF6E-A14CBF06CD06}" type="datetimeFigureOut">
              <a:rPr lang="en-US" smtClean="0"/>
              <a:t>11/5/2021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4221542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08D2A6-3F83-4A7B-AF6E-A14CBF06CD06}" type="datetimeFigureOut">
              <a:rPr lang="en-US" smtClean="0"/>
              <a:t>11/5/2021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2048066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08D2A6-3F83-4A7B-AF6E-A14CBF06CD06}" type="datetimeFigureOut">
              <a:rPr lang="en-US" smtClean="0"/>
              <a:t>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896423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08D2A6-3F83-4A7B-AF6E-A14CBF06CD06}" type="datetimeFigureOut">
              <a:rPr lang="en-US" smtClean="0"/>
              <a:t>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9A3BB8-39AD-4FBB-81BC-2BBE20B13343}" type="slidenum">
              <a:rPr lang="en-US" smtClean="0"/>
              <a:t>‹#›</a:t>
            </a:fld>
            <a:endParaRPr lang="en-US"/>
          </a:p>
        </p:txBody>
      </p:sp>
    </p:spTree>
    <p:extLst>
      <p:ext uri="{BB962C8B-B14F-4D97-AF65-F5344CB8AC3E}">
        <p14:creationId xmlns:p14="http://schemas.microsoft.com/office/powerpoint/2010/main" val="490670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6308D2A6-3F83-4A7B-AF6E-A14CBF06CD06}" type="datetimeFigureOut">
              <a:rPr lang="en-US" smtClean="0"/>
              <a:t>11/5/2021</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9A3BB8-39AD-4FBB-81BC-2BBE20B13343}" type="slidenum">
              <a:rPr lang="en-US" smtClean="0"/>
              <a:t>‹#›</a:t>
            </a:fld>
            <a:endParaRPr lang="en-US"/>
          </a:p>
        </p:txBody>
      </p:sp>
    </p:spTree>
    <p:extLst>
      <p:ext uri="{BB962C8B-B14F-4D97-AF65-F5344CB8AC3E}">
        <p14:creationId xmlns:p14="http://schemas.microsoft.com/office/powerpoint/2010/main" val="342514450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1.jp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hyperlink" Target="mailto:Randy@RandyEHomes.com" TargetMode="External"/><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28600" y="1"/>
            <a:ext cx="7772400" cy="532903"/>
          </a:xfrm>
          <a:prstGeom prst="rect">
            <a:avLst/>
          </a:prstGeom>
        </p:spPr>
        <p:txBody>
          <a:bodyPr wrap="square">
            <a:spAutoFit/>
          </a:bodyPr>
          <a:lstStyle/>
          <a:p>
            <a:pPr algn="ctr">
              <a:lnSpc>
                <a:spcPct val="107000"/>
              </a:lnSpc>
              <a:spcAft>
                <a:spcPts val="800"/>
              </a:spcAft>
            </a:pPr>
            <a:r>
              <a:rPr lang="en-US" sz="2800" b="1" i="1" dirty="0">
                <a:solidFill>
                  <a:srgbClr val="FF0000"/>
                </a:solidFill>
                <a:latin typeface="Calibri" panose="020F0502020204030204" pitchFamily="34" charset="0"/>
                <a:ea typeface="Calibri" panose="020F0502020204030204" pitchFamily="34" charset="0"/>
                <a:cs typeface="Times New Roman" panose="02020603050405020304" pitchFamily="18" charset="0"/>
              </a:rPr>
              <a:t>Nice Family Home or For Investment</a:t>
            </a:r>
          </a:p>
        </p:txBody>
      </p:sp>
      <p:sp>
        <p:nvSpPr>
          <p:cNvPr id="8" name="Rectangle 7"/>
          <p:cNvSpPr/>
          <p:nvPr/>
        </p:nvSpPr>
        <p:spPr>
          <a:xfrm>
            <a:off x="228600" y="9307741"/>
            <a:ext cx="7772400" cy="718145"/>
          </a:xfrm>
          <a:prstGeom prst="rect">
            <a:avLst/>
          </a:prstGeom>
        </p:spPr>
        <p:txBody>
          <a:bodyPr wrap="square">
            <a:spAutoFit/>
          </a:bodyPr>
          <a:lstStyle/>
          <a:p>
            <a:pPr algn="ctr">
              <a:spcAft>
                <a:spcPts val="800"/>
              </a:spcAft>
            </a:pPr>
            <a:r>
              <a:rPr lang="en-US" b="1" dirty="0"/>
              <a:t>Randy Espeseth</a:t>
            </a:r>
          </a:p>
          <a:p>
            <a:pPr algn="ctr">
              <a:spcAft>
                <a:spcPts val="800"/>
              </a:spcAft>
            </a:pPr>
            <a:r>
              <a:rPr lang="en-US" sz="1600" dirty="0"/>
              <a:t>843-743-1025 | </a:t>
            </a:r>
            <a:r>
              <a:rPr lang="en-US" sz="1600" dirty="0">
                <a:hlinkClick r:id="rId2"/>
              </a:rPr>
              <a:t>Randy@RandyEHomes.com</a:t>
            </a:r>
            <a:r>
              <a:rPr lang="en-US" sz="1600" dirty="0"/>
              <a:t> | Carolina Elite Real Estate</a:t>
            </a:r>
          </a:p>
        </p:txBody>
      </p:sp>
      <p:sp>
        <p:nvSpPr>
          <p:cNvPr id="9" name="Rectangle 8"/>
          <p:cNvSpPr/>
          <p:nvPr/>
        </p:nvSpPr>
        <p:spPr>
          <a:xfrm>
            <a:off x="224720" y="6606023"/>
            <a:ext cx="7780161" cy="2347374"/>
          </a:xfrm>
          <a:prstGeom prst="rect">
            <a:avLst/>
          </a:prstGeom>
        </p:spPr>
        <p:txBody>
          <a:bodyPr wrap="square">
            <a:spAutoFit/>
          </a:bodyPr>
          <a:lstStyle/>
          <a:p>
            <a:pPr algn="ctr">
              <a:lnSpc>
                <a:spcPct val="107000"/>
              </a:lnSpc>
              <a:spcAft>
                <a:spcPts val="800"/>
              </a:spcAft>
            </a:pPr>
            <a:r>
              <a:rPr lang="en-US" sz="1700" dirty="0"/>
              <a:t>Nicely renovated 4 bedroom one-story home at Outstanding Location on James Island! </a:t>
            </a:r>
          </a:p>
          <a:p>
            <a:pPr algn="ctr">
              <a:lnSpc>
                <a:spcPct val="107000"/>
              </a:lnSpc>
              <a:spcAft>
                <a:spcPts val="800"/>
              </a:spcAft>
            </a:pPr>
            <a:r>
              <a:rPr lang="en-US" sz="1700" dirty="0"/>
              <a:t>Lovely hardwood floors, newly painted inside, and large fenced in backyard. </a:t>
            </a:r>
          </a:p>
          <a:p>
            <a:pPr algn="ctr">
              <a:lnSpc>
                <a:spcPct val="107000"/>
              </a:lnSpc>
              <a:spcAft>
                <a:spcPts val="800"/>
              </a:spcAft>
            </a:pPr>
            <a:r>
              <a:rPr lang="en-US" sz="1700" dirty="0"/>
              <a:t>Home features a very open floor plan, with 2 bedrooms and 1 full bath on each side of the home. </a:t>
            </a:r>
          </a:p>
          <a:p>
            <a:pPr algn="ctr">
              <a:lnSpc>
                <a:spcPct val="107000"/>
              </a:lnSpc>
              <a:spcAft>
                <a:spcPts val="800"/>
              </a:spcAft>
            </a:pPr>
            <a:r>
              <a:rPr lang="en-US" sz="1700" dirty="0"/>
              <a:t>All appliances convey (as is), All new windows in 2018, and roof replaced in 2009 and 2017 (25 year Architectural shingles). New back door in 2021. Microwave is on counter not built in.</a:t>
            </a: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rcRect/>
          <a:stretch/>
        </p:blipFill>
        <p:spPr>
          <a:xfrm>
            <a:off x="1930758" y="1412267"/>
            <a:ext cx="4368085" cy="2456298"/>
          </a:xfrm>
          <a:prstGeom prst="rect">
            <a:avLst/>
          </a:prstGeom>
        </p:spPr>
      </p:pic>
      <p:sp>
        <p:nvSpPr>
          <p:cNvPr id="21" name="Rectangle 20"/>
          <p:cNvSpPr/>
          <p:nvPr/>
        </p:nvSpPr>
        <p:spPr>
          <a:xfrm>
            <a:off x="1935032" y="655560"/>
            <a:ext cx="4359536" cy="584775"/>
          </a:xfrm>
          <a:prstGeom prst="rect">
            <a:avLst/>
          </a:prstGeom>
        </p:spPr>
        <p:txBody>
          <a:bodyPr wrap="square">
            <a:spAutoFit/>
          </a:bodyPr>
          <a:lstStyle/>
          <a:p>
            <a:pPr algn="ctr">
              <a:spcAft>
                <a:spcPts val="800"/>
              </a:spcAft>
            </a:pPr>
            <a:r>
              <a:rPr lang="en-US" sz="3200" b="1" dirty="0">
                <a:latin typeface="Calibri" panose="020F0502020204030204" pitchFamily="34" charset="0"/>
                <a:ea typeface="Calibri" panose="020F0502020204030204" pitchFamily="34" charset="0"/>
                <a:cs typeface="Times New Roman" panose="02020603050405020304" pitchFamily="18" charset="0"/>
              </a:rPr>
              <a:t>1367 Fort Johnson Road</a:t>
            </a:r>
            <a:endParaRPr lang="en-US" dirty="0"/>
          </a:p>
        </p:txBody>
      </p:sp>
      <p:grpSp>
        <p:nvGrpSpPr>
          <p:cNvPr id="2" name="Group 1">
            <a:extLst>
              <a:ext uri="{FF2B5EF4-FFF2-40B4-BE49-F238E27FC236}">
                <a16:creationId xmlns:a16="http://schemas.microsoft.com/office/drawing/2014/main" id="{F2F6892C-99BD-4ED9-81CA-E18458D157B9}"/>
              </a:ext>
            </a:extLst>
          </p:cNvPr>
          <p:cNvGrpSpPr/>
          <p:nvPr/>
        </p:nvGrpSpPr>
        <p:grpSpPr>
          <a:xfrm>
            <a:off x="224720" y="655559"/>
            <a:ext cx="7780161" cy="5701800"/>
            <a:chOff x="228616" y="655559"/>
            <a:chExt cx="7780161" cy="5701800"/>
          </a:xfrm>
        </p:grpSpPr>
        <p:pic>
          <p:nvPicPr>
            <p:cNvPr id="12" name="Picture 11"/>
            <p:cNvPicPr>
              <a:picLocks noChangeAspect="1"/>
            </p:cNvPicPr>
            <p:nvPr/>
          </p:nvPicPr>
          <p:blipFill>
            <a:blip r:embed="rId4">
              <a:extLst>
                <a:ext uri="{28A0092B-C50C-407E-A947-70E740481C1C}">
                  <a14:useLocalDpi xmlns:a14="http://schemas.microsoft.com/office/drawing/2010/main" val="0"/>
                </a:ext>
              </a:extLst>
            </a:blip>
            <a:srcRect/>
            <a:stretch/>
          </p:blipFill>
          <p:spPr>
            <a:xfrm>
              <a:off x="228616" y="1679140"/>
              <a:ext cx="1632859" cy="914400"/>
            </a:xfrm>
            <a:prstGeom prst="rect">
              <a:avLst/>
            </a:prstGeom>
          </p:spPr>
        </p:pic>
        <p:pic>
          <p:nvPicPr>
            <p:cNvPr id="13" name="Picture 12"/>
            <p:cNvPicPr>
              <a:picLocks noChangeAspect="1"/>
            </p:cNvPicPr>
            <p:nvPr/>
          </p:nvPicPr>
          <p:blipFill>
            <a:blip r:embed="rId5">
              <a:extLst>
                <a:ext uri="{28A0092B-C50C-407E-A947-70E740481C1C}">
                  <a14:useLocalDpi xmlns:a14="http://schemas.microsoft.com/office/drawing/2010/main" val="0"/>
                </a:ext>
              </a:extLst>
            </a:blip>
            <a:srcRect/>
            <a:stretch/>
          </p:blipFill>
          <p:spPr>
            <a:xfrm>
              <a:off x="228616" y="655560"/>
              <a:ext cx="1632858" cy="914400"/>
            </a:xfrm>
            <a:prstGeom prst="rect">
              <a:avLst/>
            </a:prstGeom>
          </p:spPr>
        </p:pic>
        <p:pic>
          <p:nvPicPr>
            <p:cNvPr id="14" name="Picture 13"/>
            <p:cNvPicPr>
              <a:picLocks noChangeAspect="1"/>
            </p:cNvPicPr>
            <p:nvPr/>
          </p:nvPicPr>
          <p:blipFill>
            <a:blip r:embed="rId6">
              <a:extLst>
                <a:ext uri="{28A0092B-C50C-407E-A947-70E740481C1C}">
                  <a14:useLocalDpi xmlns:a14="http://schemas.microsoft.com/office/drawing/2010/main" val="0"/>
                </a:ext>
              </a:extLst>
            </a:blip>
            <a:srcRect/>
            <a:stretch/>
          </p:blipFill>
          <p:spPr>
            <a:xfrm>
              <a:off x="228616" y="2702720"/>
              <a:ext cx="1632858" cy="914400"/>
            </a:xfrm>
            <a:prstGeom prst="rect">
              <a:avLst/>
            </a:prstGeom>
          </p:spPr>
        </p:pic>
        <p:pic>
          <p:nvPicPr>
            <p:cNvPr id="15" name="Picture 14"/>
            <p:cNvPicPr>
              <a:picLocks noChangeAspect="1"/>
            </p:cNvPicPr>
            <p:nvPr/>
          </p:nvPicPr>
          <p:blipFill>
            <a:blip r:embed="rId7">
              <a:extLst>
                <a:ext uri="{28A0092B-C50C-407E-A947-70E740481C1C}">
                  <a14:useLocalDpi xmlns:a14="http://schemas.microsoft.com/office/drawing/2010/main" val="0"/>
                </a:ext>
              </a:extLst>
            </a:blip>
            <a:srcRect/>
            <a:stretch/>
          </p:blipFill>
          <p:spPr>
            <a:xfrm>
              <a:off x="6375918" y="1679139"/>
              <a:ext cx="1632859" cy="914400"/>
            </a:xfrm>
            <a:prstGeom prst="rect">
              <a:avLst/>
            </a:prstGeom>
          </p:spPr>
        </p:pic>
        <p:pic>
          <p:nvPicPr>
            <p:cNvPr id="16" name="Picture 15"/>
            <p:cNvPicPr>
              <a:picLocks noChangeAspect="1"/>
            </p:cNvPicPr>
            <p:nvPr/>
          </p:nvPicPr>
          <p:blipFill>
            <a:blip r:embed="rId8">
              <a:extLst>
                <a:ext uri="{28A0092B-C50C-407E-A947-70E740481C1C}">
                  <a14:useLocalDpi xmlns:a14="http://schemas.microsoft.com/office/drawing/2010/main" val="0"/>
                </a:ext>
              </a:extLst>
            </a:blip>
            <a:srcRect/>
            <a:stretch/>
          </p:blipFill>
          <p:spPr>
            <a:xfrm>
              <a:off x="6375918" y="655559"/>
              <a:ext cx="1632859" cy="914400"/>
            </a:xfrm>
            <a:prstGeom prst="rect">
              <a:avLst/>
            </a:prstGeom>
          </p:spPr>
        </p:pic>
        <p:pic>
          <p:nvPicPr>
            <p:cNvPr id="18" name="Picture 17"/>
            <p:cNvPicPr>
              <a:picLocks noChangeAspect="1"/>
            </p:cNvPicPr>
            <p:nvPr/>
          </p:nvPicPr>
          <p:blipFill>
            <a:blip r:embed="rId9">
              <a:extLst>
                <a:ext uri="{28A0092B-C50C-407E-A947-70E740481C1C}">
                  <a14:useLocalDpi xmlns:a14="http://schemas.microsoft.com/office/drawing/2010/main" val="0"/>
                </a:ext>
              </a:extLst>
            </a:blip>
            <a:srcRect/>
            <a:stretch/>
          </p:blipFill>
          <p:spPr>
            <a:xfrm>
              <a:off x="228616" y="3726300"/>
              <a:ext cx="1632858" cy="914400"/>
            </a:xfrm>
            <a:prstGeom prst="rect">
              <a:avLst/>
            </a:prstGeom>
          </p:spPr>
        </p:pic>
        <p:pic>
          <p:nvPicPr>
            <p:cNvPr id="19" name="Picture 18"/>
            <p:cNvPicPr>
              <a:picLocks noChangeAspect="1"/>
            </p:cNvPicPr>
            <p:nvPr/>
          </p:nvPicPr>
          <p:blipFill>
            <a:blip r:embed="rId10">
              <a:extLst>
                <a:ext uri="{28A0092B-C50C-407E-A947-70E740481C1C}">
                  <a14:useLocalDpi xmlns:a14="http://schemas.microsoft.com/office/drawing/2010/main" val="0"/>
                </a:ext>
              </a:extLst>
            </a:blip>
            <a:srcRect/>
            <a:stretch/>
          </p:blipFill>
          <p:spPr>
            <a:xfrm>
              <a:off x="6375918" y="3726299"/>
              <a:ext cx="1632859" cy="914400"/>
            </a:xfrm>
            <a:prstGeom prst="rect">
              <a:avLst/>
            </a:prstGeom>
          </p:spPr>
        </p:pic>
        <p:pic>
          <p:nvPicPr>
            <p:cNvPr id="11" name="Picture 10"/>
            <p:cNvPicPr>
              <a:picLocks noChangeAspect="1"/>
            </p:cNvPicPr>
            <p:nvPr/>
          </p:nvPicPr>
          <p:blipFill>
            <a:blip r:embed="rId11">
              <a:extLst>
                <a:ext uri="{28A0092B-C50C-407E-A947-70E740481C1C}">
                  <a14:useLocalDpi xmlns:a14="http://schemas.microsoft.com/office/drawing/2010/main" val="0"/>
                </a:ext>
              </a:extLst>
            </a:blip>
            <a:srcRect/>
            <a:stretch/>
          </p:blipFill>
          <p:spPr>
            <a:xfrm>
              <a:off x="228616" y="4749878"/>
              <a:ext cx="2870503" cy="1607481"/>
            </a:xfrm>
            <a:prstGeom prst="rect">
              <a:avLst/>
            </a:prstGeom>
          </p:spPr>
        </p:pic>
        <p:pic>
          <p:nvPicPr>
            <p:cNvPr id="20" name="Picture 19"/>
            <p:cNvPicPr>
              <a:picLocks noChangeAspect="1"/>
            </p:cNvPicPr>
            <p:nvPr/>
          </p:nvPicPr>
          <p:blipFill>
            <a:blip r:embed="rId12">
              <a:extLst>
                <a:ext uri="{28A0092B-C50C-407E-A947-70E740481C1C}">
                  <a14:useLocalDpi xmlns:a14="http://schemas.microsoft.com/office/drawing/2010/main" val="0"/>
                </a:ext>
              </a:extLst>
            </a:blip>
            <a:srcRect/>
            <a:stretch/>
          </p:blipFill>
          <p:spPr>
            <a:xfrm>
              <a:off x="5138274" y="4749878"/>
              <a:ext cx="2870503" cy="1607481"/>
            </a:xfrm>
            <a:prstGeom prst="rect">
              <a:avLst/>
            </a:prstGeom>
          </p:spPr>
        </p:pic>
        <p:pic>
          <p:nvPicPr>
            <p:cNvPr id="22" name="Picture 21">
              <a:extLst>
                <a:ext uri="{FF2B5EF4-FFF2-40B4-BE49-F238E27FC236}">
                  <a16:creationId xmlns:a16="http://schemas.microsoft.com/office/drawing/2014/main" id="{64448166-80EE-4A82-8A96-9AA18070728A}"/>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6375919" y="2702719"/>
              <a:ext cx="1632858" cy="914400"/>
            </a:xfrm>
            <a:prstGeom prst="rect">
              <a:avLst/>
            </a:prstGeom>
          </p:spPr>
        </p:pic>
      </p:grpSp>
      <p:sp>
        <p:nvSpPr>
          <p:cNvPr id="17" name="Rectangle 16">
            <a:extLst>
              <a:ext uri="{FF2B5EF4-FFF2-40B4-BE49-F238E27FC236}">
                <a16:creationId xmlns:a16="http://schemas.microsoft.com/office/drawing/2014/main" id="{0A4065E0-D15D-4095-BBE4-32F600E47E17}"/>
              </a:ext>
            </a:extLst>
          </p:cNvPr>
          <p:cNvSpPr/>
          <p:nvPr/>
        </p:nvSpPr>
        <p:spPr>
          <a:xfrm>
            <a:off x="1926483" y="3892182"/>
            <a:ext cx="4368085" cy="810478"/>
          </a:xfrm>
          <a:prstGeom prst="rect">
            <a:avLst/>
          </a:prstGeom>
        </p:spPr>
        <p:txBody>
          <a:bodyPr wrap="square">
            <a:spAutoFit/>
          </a:bodyPr>
          <a:lstStyle/>
          <a:p>
            <a:pPr algn="ctr">
              <a:spcAft>
                <a:spcPts val="800"/>
              </a:spcAft>
            </a:pPr>
            <a:r>
              <a:rPr lang="en-US" sz="2000" dirty="0">
                <a:latin typeface="Calibri" panose="020F0502020204030204" pitchFamily="34" charset="0"/>
                <a:ea typeface="Calibri" panose="020F0502020204030204" pitchFamily="34" charset="0"/>
                <a:cs typeface="Times New Roman" panose="02020603050405020304" pitchFamily="18" charset="0"/>
              </a:rPr>
              <a:t>Kings Acres | Charleston, SC 29412</a:t>
            </a:r>
          </a:p>
          <a:p>
            <a:pPr algn="ctr">
              <a:spcAft>
                <a:spcPts val="800"/>
              </a:spcAft>
            </a:pPr>
            <a:r>
              <a:rPr lang="en-US" sz="2000" dirty="0">
                <a:latin typeface="Calibri" panose="020F0502020204030204" pitchFamily="34" charset="0"/>
                <a:ea typeface="Calibri" panose="020F0502020204030204" pitchFamily="34" charset="0"/>
                <a:cs typeface="Times New Roman" panose="02020603050405020304" pitchFamily="18" charset="0"/>
              </a:rPr>
              <a:t>MLS# 21028512 | $425,000</a:t>
            </a:r>
            <a:endParaRPr lang="en-US" sz="2000" dirty="0"/>
          </a:p>
        </p:txBody>
      </p:sp>
    </p:spTree>
    <p:extLst>
      <p:ext uri="{BB962C8B-B14F-4D97-AF65-F5344CB8AC3E}">
        <p14:creationId xmlns:p14="http://schemas.microsoft.com/office/powerpoint/2010/main" val="11709714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217</TotalTime>
  <Words>126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24</cp:revision>
  <dcterms:created xsi:type="dcterms:W3CDTF">2017-08-07T16:49:04Z</dcterms:created>
  <dcterms:modified xsi:type="dcterms:W3CDTF">2021-11-05T10:31:10Z</dcterms:modified>
</cp:coreProperties>
</file>