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38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2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14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8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2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4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66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2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67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8D2A6-3F83-4A7B-AF6E-A14CBF06CD0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4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hyperlink" Target="mailto:Randy@RandyEHomes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1"/>
            <a:ext cx="7772400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HOUSE - SATURDAY 11-1 &amp; SUNDAY 1-3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9307741"/>
            <a:ext cx="7772400" cy="718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b="1" dirty="0"/>
              <a:t>Randy Espeseth</a:t>
            </a:r>
          </a:p>
          <a:p>
            <a:pPr algn="ctr">
              <a:spcAft>
                <a:spcPts val="800"/>
              </a:spcAft>
            </a:pPr>
            <a:r>
              <a:rPr lang="en-US" sz="1600" dirty="0"/>
              <a:t>843-743-1025 | </a:t>
            </a:r>
            <a:r>
              <a:rPr lang="en-US" sz="1600" dirty="0">
                <a:hlinkClick r:id="rId2"/>
              </a:rPr>
              <a:t>Randy@RandyEHomes.com</a:t>
            </a:r>
            <a:r>
              <a:rPr lang="en-US" sz="1600" dirty="0"/>
              <a:t> | Carolina Elite Real Estate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224720" y="6850134"/>
            <a:ext cx="7780161" cy="1964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700" dirty="0"/>
              <a:t>Nicely renovated 4 bedroom one-story home at Outstanding Location on James Island!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700" dirty="0"/>
              <a:t>Owner purchased in 2004, and almost doubled the size of the home. Lovely hardwood floors, newly painted inside, and large (.38 acres) fenced in backyard.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700" dirty="0"/>
              <a:t>Home features a very open floor plan, with 2 bedrooms and 1 full bath on each side of the home. All appliances convey (as is), All new windows in 2018, and roof replaced in 2009 and 2017 (25 year Architectural shingles).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0758" y="1412267"/>
            <a:ext cx="4368085" cy="2456298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935032" y="655560"/>
            <a:ext cx="43595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1367 Fort Johnson Road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2F6892C-99BD-4ED9-81CA-E18458D157B9}"/>
              </a:ext>
            </a:extLst>
          </p:cNvPr>
          <p:cNvGrpSpPr/>
          <p:nvPr/>
        </p:nvGrpSpPr>
        <p:grpSpPr>
          <a:xfrm>
            <a:off x="224720" y="655559"/>
            <a:ext cx="7780161" cy="5701800"/>
            <a:chOff x="228616" y="655559"/>
            <a:chExt cx="7780161" cy="570180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616" y="1679140"/>
              <a:ext cx="1632859" cy="91440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616" y="655560"/>
              <a:ext cx="1632858" cy="91440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616" y="2702720"/>
              <a:ext cx="1632858" cy="9144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75918" y="1679139"/>
              <a:ext cx="1632859" cy="9144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75918" y="655559"/>
              <a:ext cx="1632859" cy="9144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616" y="3726300"/>
              <a:ext cx="1632858" cy="91440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75918" y="3726299"/>
              <a:ext cx="1632859" cy="91440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616" y="4749878"/>
              <a:ext cx="2870503" cy="1607481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138274" y="4749878"/>
              <a:ext cx="2870503" cy="1607481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64448166-80EE-4A82-8A96-9AA18070728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75919" y="2702719"/>
              <a:ext cx="1632858" cy="914400"/>
            </a:xfrm>
            <a:prstGeom prst="rect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0A4065E0-D15D-4095-BBE4-32F600E47E17}"/>
              </a:ext>
            </a:extLst>
          </p:cNvPr>
          <p:cNvSpPr/>
          <p:nvPr/>
        </p:nvSpPr>
        <p:spPr>
          <a:xfrm>
            <a:off x="1926483" y="3892182"/>
            <a:ext cx="4368085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Kings Acres | Charleston, SC 29412</a:t>
            </a:r>
          </a:p>
          <a:p>
            <a:pPr algn="ctr"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MLS# 21028512 | $425,000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7097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132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26</cp:revision>
  <dcterms:created xsi:type="dcterms:W3CDTF">2017-08-07T16:49:04Z</dcterms:created>
  <dcterms:modified xsi:type="dcterms:W3CDTF">2021-11-09T17:50:13Z</dcterms:modified>
</cp:coreProperties>
</file>