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9" autoAdjust="0"/>
    <p:restoredTop sz="94660"/>
  </p:normalViewPr>
  <p:slideViewPr>
    <p:cSldViewPr>
      <p:cViewPr varScale="1">
        <p:scale>
          <a:sx n="47" d="100"/>
          <a:sy n="47" d="100"/>
        </p:scale>
        <p:origin x="233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2954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Monotype Corsiva"/>
                <a:cs typeface="Monotype Corsiva"/>
              </a:rPr>
              <a:t>             Beautiful Home On Desired Street</a:t>
            </a:r>
            <a:r>
              <a:rPr lang="en-US" sz="3200" b="1" i="1" dirty="0">
                <a:solidFill>
                  <a:schemeClr val="bg1"/>
                </a:solidFill>
                <a:latin typeface="Lucida Calligraphy"/>
                <a:cs typeface="Lucida Calligraphy"/>
              </a:rPr>
              <a:t>!</a:t>
            </a:r>
            <a:endParaRPr lang="en-US" sz="3200" b="1" dirty="0">
              <a:solidFill>
                <a:schemeClr val="bg1"/>
              </a:solidFill>
              <a:latin typeface="Lucida Calligraphy"/>
              <a:cs typeface="Lucida Calligraphy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AR JULIAN" pitchFamily="2" charset="0"/>
            </a:endParaRP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R JULIAN" pitchFamily="2" charset="0"/>
              </a:rPr>
              <a:t>                 PRICED TO SELL AT $629,900 – DANIEL ISLAND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28600" y="4361463"/>
            <a:ext cx="7274196" cy="1508279"/>
            <a:chOff x="345802" y="5596377"/>
            <a:chExt cx="7156994" cy="1372455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802" y="5596377"/>
              <a:ext cx="2225851" cy="1372383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8433" y="5596449"/>
              <a:ext cx="2225851" cy="1372383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50700" y="5616966"/>
              <a:ext cx="2152096" cy="1326909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7" name="TextBox 16"/>
          <p:cNvSpPr txBox="1"/>
          <p:nvPr/>
        </p:nvSpPr>
        <p:spPr>
          <a:xfrm>
            <a:off x="0" y="3581400"/>
            <a:ext cx="77724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AR JULIAN" pitchFamily="2" charset="0"/>
              </a:rPr>
              <a:t>136 Bounty Street, Daniel Island, SC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52400" y="6248400"/>
            <a:ext cx="777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rgbClr val="E46C0A"/>
                </a:solidFill>
                <a:latin typeface="Baskerville"/>
                <a:cs typeface="Baskerville"/>
              </a:rPr>
              <a:t>Beautiful 4BR on corner lot with fenced in backyard!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52400" y="152400"/>
            <a:ext cx="1676400" cy="901750"/>
          </a:xfrm>
          <a:prstGeom prst="ellipse">
            <a:avLst/>
          </a:prstGeom>
          <a:effectLst/>
        </p:spPr>
      </p:pic>
      <p:sp>
        <p:nvSpPr>
          <p:cNvPr id="9" name="Rectangle 8"/>
          <p:cNvSpPr/>
          <p:nvPr/>
        </p:nvSpPr>
        <p:spPr>
          <a:xfrm>
            <a:off x="5791200" y="8153400"/>
            <a:ext cx="1447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solidFill>
                  <a:srgbClr val="F78330"/>
                </a:solidFill>
                <a:latin typeface="Trebuchet MS" panose="020B0603020202020204" pitchFamily="34" charset="0"/>
              </a:rPr>
              <a:t>Margaret Hekker</a:t>
            </a:r>
          </a:p>
          <a:p>
            <a:pPr algn="r"/>
            <a:r>
              <a:rPr lang="en-US" sz="1200" b="1" dirty="0">
                <a:solidFill>
                  <a:srgbClr val="F78330"/>
                </a:solidFill>
                <a:latin typeface="Trebuchet MS" panose="020B0603020202020204" pitchFamily="34" charset="0"/>
              </a:rPr>
              <a:t>BIC/REALTOR </a:t>
            </a:r>
          </a:p>
          <a:p>
            <a:pPr algn="r"/>
            <a:r>
              <a:rPr lang="en-US" sz="1200" dirty="0">
                <a:solidFill>
                  <a:srgbClr val="F78330"/>
                </a:solidFill>
                <a:latin typeface="Trebuchet MS" panose="020B0603020202020204" pitchFamily="34" charset="0"/>
              </a:rPr>
              <a:t>843-296-7520</a:t>
            </a:r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162800" y="9448800"/>
            <a:ext cx="445690" cy="4572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6858000" y="9494520"/>
            <a:ext cx="367366" cy="335280"/>
          </a:xfrm>
          <a:prstGeom prst="rect">
            <a:avLst/>
          </a:prstGeom>
        </p:spPr>
      </p:pic>
      <p:pic>
        <p:nvPicPr>
          <p:cNvPr id="7" name="Picture 6" descr="IMG_0127.jpe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6858001"/>
            <a:ext cx="1073790" cy="1219200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152400" y="1694463"/>
            <a:ext cx="7274196" cy="1508279"/>
            <a:chOff x="345802" y="5596377"/>
            <a:chExt cx="7156994" cy="1372455"/>
          </a:xfrm>
          <a:noFill/>
          <a:effectLst/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802" y="5596377"/>
              <a:ext cx="2225851" cy="1372383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8433" y="5596449"/>
              <a:ext cx="2225851" cy="1372383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50700" y="5616966"/>
              <a:ext cx="2152096" cy="1326909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5715000" y="8763000"/>
            <a:ext cx="1558257" cy="838200"/>
          </a:xfrm>
          <a:prstGeom prst="ellipse">
            <a:avLst/>
          </a:prstGeom>
          <a:effectLst/>
        </p:spPr>
      </p:pic>
      <p:sp>
        <p:nvSpPr>
          <p:cNvPr id="3" name="Rectangle 2"/>
          <p:cNvSpPr/>
          <p:nvPr/>
        </p:nvSpPr>
        <p:spPr>
          <a:xfrm>
            <a:off x="457200" y="6858000"/>
            <a:ext cx="5257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Beautiful 4BR corner lot home situated on desirable street across from passive park &amp; walking distance to Bishop England. Home features include open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</a:rPr>
              <a:t>floorpan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 w/separate Dining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</a:rPr>
              <a:t>Rm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, Powder w/ shiplap, painted hardwood flooring, Family Room w/fireplace, Eat-In-Kitchen which boasts new stainless steel gas oven range &amp; dishwasher, new Roof-2017 &amp; Nest Thermo, &amp;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</a:rPr>
              <a:t>Tankless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 Water Heater. Upstairs, find four bedrooms w/brand new carpeting throughout as well as newly installed custom closets in all three secondary bedrooms. Master suite is huge &amp; offers a large walk in closet &amp; beautiful master bath with double sinks, frameless shower and separate tub. Spacious screened in porch off the Kitchen with access to large backyard with beautiful palms &amp; plantings</a:t>
            </a: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8104</TotalTime>
  <Words>175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 JULIAN</vt:lpstr>
      <vt:lpstr>Arial</vt:lpstr>
      <vt:lpstr>Baskerville</vt:lpstr>
      <vt:lpstr>Calibri</vt:lpstr>
      <vt:lpstr>Lucida Calligraphy</vt:lpstr>
      <vt:lpstr>Monotype Corsiva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86</cp:revision>
  <cp:lastPrinted>2015-06-15T22:25:27Z</cp:lastPrinted>
  <dcterms:created xsi:type="dcterms:W3CDTF">2006-08-16T00:00:00Z</dcterms:created>
  <dcterms:modified xsi:type="dcterms:W3CDTF">2019-09-19T17:57:01Z</dcterms:modified>
</cp:coreProperties>
</file>