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90"/>
    <a:srgbClr val="848EA7"/>
    <a:srgbClr val="2E6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69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2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3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2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5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4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D4AA-0666-437A-A68A-CE5A6404A87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abstract-decorative-divider-fancy-3166168/" TargetMode="External"/><Relationship Id="rId13" Type="http://schemas.openxmlformats.org/officeDocument/2006/relationships/image" Target="../media/image8.jpg"/><Relationship Id="rId18" Type="http://schemas.openxmlformats.org/officeDocument/2006/relationships/image" Target="../media/image13.jpg"/><Relationship Id="rId3" Type="http://schemas.openxmlformats.org/officeDocument/2006/relationships/image" Target="../media/image2.jpg"/><Relationship Id="rId21" Type="http://schemas.openxmlformats.org/officeDocument/2006/relationships/image" Target="../media/image16.jpg"/><Relationship Id="rId7" Type="http://schemas.openxmlformats.org/officeDocument/2006/relationships/image" Target="../media/image5.png"/><Relationship Id="rId12" Type="http://schemas.openxmlformats.org/officeDocument/2006/relationships/hyperlink" Target="http://www.pngall.com/decorative-line-black-png/download/3243" TargetMode="External"/><Relationship Id="rId17" Type="http://schemas.openxmlformats.org/officeDocument/2006/relationships/image" Target="../media/image12.jpg"/><Relationship Id="rId2" Type="http://schemas.openxmlformats.org/officeDocument/2006/relationships/image" Target="../media/image1.jpg"/><Relationship Id="rId16" Type="http://schemas.openxmlformats.org/officeDocument/2006/relationships/image" Target="../media/image11.jp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lieskitchen.com/2013/11/wordless-wednesday-fall-is-in-air.html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.jpg"/><Relationship Id="rId10" Type="http://schemas.openxmlformats.org/officeDocument/2006/relationships/hyperlink" Target="http://www.pngall.com/decorative-line-black-png/download/3078" TargetMode="External"/><Relationship Id="rId19" Type="http://schemas.openxmlformats.org/officeDocument/2006/relationships/image" Target="../media/image14.jpg"/><Relationship Id="rId4" Type="http://schemas.openxmlformats.org/officeDocument/2006/relationships/image" Target="../media/image3.gif"/><Relationship Id="rId9" Type="http://schemas.openxmlformats.org/officeDocument/2006/relationships/image" Target="../media/image6.png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0E04-C8D5-418C-B129-951D55FE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628"/>
            <a:ext cx="7315200" cy="723898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Great Vibes" panose="02000507080000020002" pitchFamily="2" charset="0"/>
              </a:rPr>
              <a:t>136 Broad Street In Historic Charleston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BA6AE-82AB-402E-9887-22001FE3B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1566" y="2706760"/>
            <a:ext cx="3279334" cy="3266508"/>
          </a:xfrm>
        </p:spPr>
        <p:txBody>
          <a:bodyPr numCol="1" spcCol="27432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Built 1875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High Ground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4 Bedrooms/3.5 Baths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3-4 Parking Spaces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12' Ceiling 1st Floor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11' Ceilings 2nd Floor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3,500sf On 1st &amp; 2nd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750sf On 3rd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70B67-2331-4C1E-9F67-1D1E3A793DBC}"/>
              </a:ext>
            </a:extLst>
          </p:cNvPr>
          <p:cNvSpPr/>
          <p:nvPr/>
        </p:nvSpPr>
        <p:spPr>
          <a:xfrm>
            <a:off x="102122" y="8209315"/>
            <a:ext cx="3279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srgbClr val="003090"/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 E. Kennerty</a:t>
            </a: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srgbClr val="003090"/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843.345.5011 Kay@AgentOwnedRealty.com</a:t>
            </a:r>
            <a:endParaRPr lang="en-US" sz="1100" dirty="0">
              <a:solidFill>
                <a:srgbClr val="003090"/>
              </a:solidFill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87D64-12F7-48C0-95AB-89579FFDD74E}"/>
              </a:ext>
            </a:extLst>
          </p:cNvPr>
          <p:cNvSpPr/>
          <p:nvPr/>
        </p:nvSpPr>
        <p:spPr>
          <a:xfrm>
            <a:off x="8162925" y="3334695"/>
            <a:ext cx="1057275" cy="2474609"/>
          </a:xfrm>
          <a:prstGeom prst="rect">
            <a:avLst/>
          </a:prstGeom>
          <a:noFill/>
          <a:ln w="63500" cmpd="tri">
            <a:solidFill>
              <a:srgbClr val="2E6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B7986A-3ED8-495E-832E-D5E634941F60}"/>
              </a:ext>
            </a:extLst>
          </p:cNvPr>
          <p:cNvCxnSpPr>
            <a:cxnSpLocks/>
          </p:cNvCxnSpPr>
          <p:nvPr/>
        </p:nvCxnSpPr>
        <p:spPr>
          <a:xfrm>
            <a:off x="1185186" y="785813"/>
            <a:ext cx="1704524" cy="0"/>
          </a:xfrm>
          <a:prstGeom prst="line">
            <a:avLst/>
          </a:prstGeom>
          <a:ln>
            <a:solidFill>
              <a:srgbClr val="848EA7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CC15212-A91E-4022-B9AB-EDFF84815D30}"/>
              </a:ext>
            </a:extLst>
          </p:cNvPr>
          <p:cNvSpPr/>
          <p:nvPr/>
        </p:nvSpPr>
        <p:spPr>
          <a:xfrm>
            <a:off x="-1943101" y="-1130592"/>
            <a:ext cx="348524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DRAFT</a:t>
            </a:r>
            <a:endParaRPr lang="en-US" sz="7800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D8F9B-02B4-4280-B4CA-3CA20CB8BF3A}"/>
              </a:ext>
            </a:extLst>
          </p:cNvPr>
          <p:cNvSpPr/>
          <p:nvPr/>
        </p:nvSpPr>
        <p:spPr>
          <a:xfrm>
            <a:off x="0" y="965330"/>
            <a:ext cx="7315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Unique &amp; Beautiful</a:t>
            </a:r>
          </a:p>
          <a:p>
            <a:pPr algn="ctr"/>
            <a:r>
              <a:rPr lang="en-US" sz="2000" dirty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$1,475,000</a:t>
            </a:r>
          </a:p>
          <a:p>
            <a:pPr algn="ctr"/>
            <a:endParaRPr lang="en-US" sz="1200" dirty="0"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algn="ctr"/>
            <a:r>
              <a:rPr lang="en-US" dirty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4 Bedrooms | 3½ Baths | Est. 3,500sf on </a:t>
            </a:r>
            <a:r>
              <a:rPr lang="en-US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Floors 1 + 2 </a:t>
            </a:r>
            <a:r>
              <a:rPr lang="en-US" dirty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| 750sf Floor 3</a:t>
            </a:r>
            <a:endParaRPr lang="en-US" sz="2400" dirty="0"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8930CC-4A90-4F1B-AD9A-7D0136EE8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5548" y="5505848"/>
            <a:ext cx="1691370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DB37FB-EE00-4957-9D73-203F05C60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1709" y="5505848"/>
            <a:ext cx="1691370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5E9393D-3B00-451F-BA91-D96F0EC58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28" y="8210476"/>
            <a:ext cx="1809750" cy="828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0F57D7-81BD-4425-A49F-2AD085031C04}"/>
              </a:ext>
            </a:extLst>
          </p:cNvPr>
          <p:cNvCxnSpPr>
            <a:cxnSpLocks/>
          </p:cNvCxnSpPr>
          <p:nvPr/>
        </p:nvCxnSpPr>
        <p:spPr>
          <a:xfrm>
            <a:off x="4429566" y="785813"/>
            <a:ext cx="1704524" cy="0"/>
          </a:xfrm>
          <a:prstGeom prst="line">
            <a:avLst/>
          </a:prstGeom>
          <a:ln>
            <a:solidFill>
              <a:srgbClr val="848EA7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necklace&#10;&#10;Description automatically generated">
            <a:extLst>
              <a:ext uri="{FF2B5EF4-FFF2-40B4-BE49-F238E27FC236}">
                <a16:creationId xmlns:a16="http://schemas.microsoft.com/office/drawing/2014/main" id="{06D61034-8B0A-49ED-9623-F6DB87C723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73838" y="100013"/>
            <a:ext cx="1371600" cy="137160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1F3A589F-4321-4309-B8B9-BC9859648F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2062869" y="3463041"/>
            <a:ext cx="1371600" cy="6858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14DF45C5-673B-44C3-9AC7-A14CCB285F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2062869" y="6247385"/>
            <a:ext cx="1371600" cy="1371600"/>
          </a:xfrm>
          <a:prstGeom prst="rect">
            <a:avLst/>
          </a:prstGeom>
        </p:spPr>
      </p:pic>
      <p:pic>
        <p:nvPicPr>
          <p:cNvPr id="26" name="Picture 25" descr="A picture containing animal, flying, kite, water&#10;&#10;Description automatically generated">
            <a:extLst>
              <a:ext uri="{FF2B5EF4-FFF2-40B4-BE49-F238E27FC236}">
                <a16:creationId xmlns:a16="http://schemas.microsoft.com/office/drawing/2014/main" id="{04331E6D-ACF8-4752-B2F1-DF2157B9FD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-2062869" y="1335160"/>
            <a:ext cx="1371600" cy="1371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E749F1-1E55-49C6-AC1E-0CB205B375E2}"/>
              </a:ext>
            </a:extLst>
          </p:cNvPr>
          <p:cNvSpPr/>
          <p:nvPr/>
        </p:nvSpPr>
        <p:spPr>
          <a:xfrm>
            <a:off x="7617266" y="6309494"/>
            <a:ext cx="3507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3090"/>
                </a:solidFill>
                <a:latin typeface="Great Vibes" panose="02000507080000020002" pitchFamily="2" charset="0"/>
              </a:rPr>
              <a:t>Imagine Living at 136 Broad!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DC8B38-9C7F-4E8B-9322-2F6D37EF93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90" y="5505848"/>
            <a:ext cx="871525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ADF55-407C-42E0-BFC1-AA131C535E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7" y="2211916"/>
            <a:ext cx="4709154" cy="31394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232ADF-A725-4FE9-9A59-327F0C5F76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95106" y="2211915"/>
            <a:ext cx="2217973" cy="14788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27BBFD-1F75-44C1-824E-EB4A9AE4F6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95106" y="3872519"/>
            <a:ext cx="2217973" cy="14788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E6344C-E6F4-44AC-A518-BF46238E35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7" y="6817592"/>
            <a:ext cx="1691370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4EA070-8BD6-4BDF-8637-17EAD10AEC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5548" y="6817592"/>
            <a:ext cx="1691370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013B6D-C59D-45F6-8EC6-23C7904E51E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5180" y="5505848"/>
            <a:ext cx="1691370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50DE8F-5FF1-4952-B643-74861BDC2D1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8629" y="6817592"/>
            <a:ext cx="1691370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E1CF8F-8D4C-440F-A705-CD360E13CB5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5550"/>
          <a:stretch/>
        </p:blipFill>
        <p:spPr>
          <a:xfrm>
            <a:off x="5521709" y="6817592"/>
            <a:ext cx="1691370" cy="112772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3209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77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Futura Bk BT</vt:lpstr>
      <vt:lpstr>Futura Lt BT</vt:lpstr>
      <vt:lpstr>Great Vibes</vt:lpstr>
      <vt:lpstr>Perpetua Titling MT</vt:lpstr>
      <vt:lpstr>Office Theme</vt:lpstr>
      <vt:lpstr>136 Broad Street In Historic Charleston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OPEN HOUSE 136 Broad St :: $1,825,000 Tuesday, May 21, 2019 :: 11:30a to 1p </dc:title>
  <dc:creator>A. Thomas Price</dc:creator>
  <cp:lastModifiedBy>A. Thomas Price</cp:lastModifiedBy>
  <cp:revision>18</cp:revision>
  <dcterms:created xsi:type="dcterms:W3CDTF">2019-05-16T19:09:19Z</dcterms:created>
  <dcterms:modified xsi:type="dcterms:W3CDTF">2020-07-08T17:26:08Z</dcterms:modified>
</cp:coreProperties>
</file>