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3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0A6F-428E-4148-9D79-B24E54367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D6ECD-9D3C-4FB9-AEAC-1E150DF12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88FA7-ABDF-47D1-8B37-2F159320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30240-5A86-43FA-99A6-CEF6AF7E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5605F-563E-41BB-9EA8-0E20247B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9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5C00-015C-4CF0-991E-C3D8CAB0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1A4B6-1589-4780-B7C3-D605F72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B018B-9951-41D5-B01E-59E71382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FE174-633A-4949-99A4-3EF4958B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15E94-7EC3-4172-8E04-82018EC8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2D7AA-1CB9-42F5-A2C2-C589130C4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B132D-225C-40FA-AD2B-0C4B56001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F4298-DABA-41D7-BA23-D8C89F6C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E04D0-A054-405B-A2D0-09FB321A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A9DA8-2282-40B4-87DF-9DD78CA4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A4B8-C145-44D3-955D-8E0A595AD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00FED-8A78-440A-AA22-E95D3D55B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8A31B-4ABD-49DA-8CC0-79F6DCD9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A5751-A53B-4924-9383-1DAB5A20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20C73-1B4A-4BE5-8B7E-75004D55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C8C8-5903-49F3-8E4A-F3E0770CD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D008E-6468-4DB9-840E-9F1E40E13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7E0F0-285A-4309-9D03-FB71356A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8735-B9B1-4209-8ED5-B7A0EA44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B9C3D-D414-4C4C-A8E5-F1AB71BC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0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E90A-3A87-44F1-B85E-920B2B8E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BB1B-4CFF-4CFC-B8F4-01C3DFA70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73C0E-3C5E-4B7E-A83B-E6D8BC0B2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8F37D-5578-404C-B77E-8D8C18DB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CDBE2-1219-402E-ABD2-20F9CE9C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C9658-EECC-40C8-A1F2-8247C10A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9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F912-F099-42F6-9CA5-D7A0785E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2DD85-CA75-444A-96AA-8C4A5B26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7F2D3-3D70-4302-BFE8-D194713C8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68D73-F513-400F-9E39-7C341C80E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6802D-C648-44C7-B419-E543CDE9D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A6CA5-74D7-4371-BCC4-B4721707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418B0-F6E3-48D1-A1C4-D9168F10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E8C5BB-6616-4188-B0B4-0C1E463B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CB76B-21D4-4702-8487-0A6B1D73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FF372-0076-40E7-A248-12F1EE82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EDB74-E254-42F7-A67A-3AF2423A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6834C-C573-4E07-91E8-505CF57B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ED046-BD29-4344-8965-A40230F9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F4A67-EA2B-495A-9B5F-63692B77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B54C6-7B31-4A8E-A9CA-DE87F122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9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EC25-71A2-4DE9-B1D2-F36470F1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5CC4F-D71B-4A27-9425-92D9BB151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D8B90-6C56-4C5E-AAD5-F8E67F919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9C1F4-4082-4D09-BC0B-4807D179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C9EE3-41EF-4013-97B0-D11D7D12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D4A19-3026-4C00-8772-1086C3FA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4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5A79-99D1-4F8E-87B9-492128CC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98966-2267-458A-B964-2E74212EA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3AD36-18C1-4741-9900-9A1A5545A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60BDD-6B96-4157-B26D-174F5D23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9F8D-9F92-4AF5-87E2-8F819282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62C60-5AF4-4E71-818F-C5C5CABB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9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9ABDD-3940-4873-85E4-A449843C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16FE-1142-418F-8204-A4C948BA8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A476D-A8FB-4BAD-9C74-19780FAD3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D4AA-0666-437A-A68A-CE5A6404A87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C1C16-F71B-4D00-BF67-EC5C8D88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62043-CB8A-4B44-9FBD-334E3210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0E04-C8D5-418C-B129-951D55FE2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7151"/>
            <a:ext cx="6858000" cy="1538883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2E62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Historic District Gem</a:t>
            </a:r>
            <a:br>
              <a:rPr lang="en-US" dirty="0">
                <a:solidFill>
                  <a:srgbClr val="2E62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anose="02000507080000020002" pitchFamily="2" charset="0"/>
              </a:rPr>
            </a:br>
            <a:br>
              <a:rPr lang="en-US" sz="2200" dirty="0">
                <a:solidFill>
                  <a:srgbClr val="2E62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anose="02000507080000020002" pitchFamily="2" charset="0"/>
              </a:rPr>
            </a:br>
            <a:r>
              <a:rPr lang="en-US" sz="3600" dirty="0">
                <a:solidFill>
                  <a:srgbClr val="2E62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anose="02000507080000020002" pitchFamily="2" charset="0"/>
              </a:rPr>
              <a:t>136 Broad Street</a:t>
            </a:r>
            <a:br>
              <a:rPr lang="en-US" sz="2800" dirty="0">
                <a:solidFill>
                  <a:srgbClr val="2E62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anose="02000507080000020002" pitchFamily="2" charset="0"/>
              </a:rPr>
            </a:br>
            <a:r>
              <a:rPr lang="en-US" sz="1600" dirty="0">
                <a:solidFill>
                  <a:srgbClr val="2E62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MLS# 19012947:: $1,690,000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BA6AE-82AB-402E-9887-22001FE3B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075" y="5953125"/>
            <a:ext cx="6419850" cy="2724925"/>
          </a:xfrm>
        </p:spPr>
        <p:txBody>
          <a:bodyPr numCol="2" spcCol="274320"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Built 1875, Queen Anne Style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Original architectural fabric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Bay window, double piazzas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Heavily beveled glass-front door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Side-hall entry design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Double parlors, library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12" Plaster cornices, swags, medallions on ceiling in Foyer, LR, DR, Library/Family Rm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Ornamental ½ Iconic columns/period lattice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6 fireplaces, 3 embellished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Wrought iron fence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Prince of Persia marble stairs and walkway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2 French doors to piazza 1st floor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High ground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3-4 off-street parking spaces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Possible to design 2ndfloor luxury Master Suite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3-4 bedrooms, 3.5 baths,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Master-1, possibility on 2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12' ceiling-1st floor, 11' ceiling-2nd floor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Futura Bk BT" panose="020B0502020204020303" pitchFamily="34" charset="0"/>
              </a:rPr>
              <a:t>4294SF = 1824SF1st + 1719SF2nd + 751SF 3rd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70B67-2331-4C1E-9F67-1D1E3A793DBC}"/>
              </a:ext>
            </a:extLst>
          </p:cNvPr>
          <p:cNvSpPr/>
          <p:nvPr/>
        </p:nvSpPr>
        <p:spPr>
          <a:xfrm>
            <a:off x="0" y="8774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dirty="0"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 E. Kennerty · Kay@AgentOwnedRealty.com · 843.345.5011</a:t>
            </a:r>
            <a:endParaRPr lang="en-US" sz="1200" dirty="0">
              <a:effectLst/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43602A-0AE1-497F-9D53-6F1C04A3A809}"/>
              </a:ext>
            </a:extLst>
          </p:cNvPr>
          <p:cNvGrpSpPr/>
          <p:nvPr/>
        </p:nvGrpSpPr>
        <p:grpSpPr>
          <a:xfrm>
            <a:off x="428625" y="1692653"/>
            <a:ext cx="6000750" cy="4037559"/>
            <a:chOff x="400050" y="1238249"/>
            <a:chExt cx="6000750" cy="4037559"/>
          </a:xfrm>
        </p:grpSpPr>
        <p:pic>
          <p:nvPicPr>
            <p:cNvPr id="7" name="Picture 6" descr="A living room filled with furniture and a large window&#10;&#10;Description automatically generated">
              <a:extLst>
                <a:ext uri="{FF2B5EF4-FFF2-40B4-BE49-F238E27FC236}">
                  <a16:creationId xmlns:a16="http://schemas.microsoft.com/office/drawing/2014/main" id="{B85ADF55-407C-42E0-BFC1-AA131C535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1377193"/>
              <a:ext cx="5638800" cy="375967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787D64-12F7-48C0-95AB-89579FFDD74E}"/>
                </a:ext>
              </a:extLst>
            </p:cNvPr>
            <p:cNvSpPr/>
            <p:nvPr/>
          </p:nvSpPr>
          <p:spPr>
            <a:xfrm>
              <a:off x="400050" y="1238249"/>
              <a:ext cx="6000750" cy="4037559"/>
            </a:xfrm>
            <a:prstGeom prst="rect">
              <a:avLst/>
            </a:prstGeom>
            <a:noFill/>
            <a:ln w="63500" cmpd="tri">
              <a:solidFill>
                <a:srgbClr val="2E62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B7986A-3ED8-495E-832E-D5E634941F60}"/>
              </a:ext>
            </a:extLst>
          </p:cNvPr>
          <p:cNvCxnSpPr/>
          <p:nvPr/>
        </p:nvCxnSpPr>
        <p:spPr>
          <a:xfrm>
            <a:off x="1400175" y="600075"/>
            <a:ext cx="4057650" cy="0"/>
          </a:xfrm>
          <a:prstGeom prst="line">
            <a:avLst/>
          </a:prstGeom>
          <a:ln>
            <a:solidFill>
              <a:srgbClr val="2E625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CC15212-A91E-4022-B9AB-EDFF84815D30}"/>
              </a:ext>
            </a:extLst>
          </p:cNvPr>
          <p:cNvSpPr/>
          <p:nvPr/>
        </p:nvSpPr>
        <p:spPr>
          <a:xfrm>
            <a:off x="-4085775" y="2874601"/>
            <a:ext cx="3485249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DRAFT</a:t>
            </a:r>
            <a:endParaRPr lang="en-US" sz="7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9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132</Words>
  <Application>Microsoft Office PowerPoint</Application>
  <PresentationFormat>Letter Paper (8.5x11 in)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Futura Bk BT</vt:lpstr>
      <vt:lpstr>Futura Lt BT</vt:lpstr>
      <vt:lpstr>Great Vibes</vt:lpstr>
      <vt:lpstr>Perpetua Titling MT</vt:lpstr>
      <vt:lpstr>Office Theme</vt:lpstr>
      <vt:lpstr>Historic District Gem  136 Broad Street MLS# 19012947:: $1,690,000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OPEN HOUSE 136 Broad St :: $1,825,000 Tuesday, May 21, 2019 :: 11:30a to 1p </dc:title>
  <dc:creator>A. Thomas Price</dc:creator>
  <cp:lastModifiedBy>A. Thomas Price</cp:lastModifiedBy>
  <cp:revision>8</cp:revision>
  <dcterms:created xsi:type="dcterms:W3CDTF">2019-05-16T19:09:19Z</dcterms:created>
  <dcterms:modified xsi:type="dcterms:W3CDTF">2019-11-04T20:56:21Z</dcterms:modified>
</cp:coreProperties>
</file>