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2D00"/>
    <a:srgbClr val="D953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1776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2"/>
            <a:ext cx="7772400" cy="902553"/>
          </a:xfrm>
          <a:noFill/>
        </p:spPr>
        <p:txBody>
          <a:bodyPr anchor="b">
            <a:noAutofit/>
          </a:bodyPr>
          <a:lstStyle/>
          <a:p>
            <a:r>
              <a:rPr lang="en-US" sz="3000" b="1" i="1" dirty="0">
                <a:solidFill>
                  <a:srgbClr val="EA2D00"/>
                </a:solidFill>
                <a:latin typeface="Cambria" panose="02040503050406030204" pitchFamily="18" charset="0"/>
              </a:rPr>
              <a:t>Brokers' Open Tuesday, Nov 27</a:t>
            </a:r>
            <a:r>
              <a:rPr lang="en-US" sz="3000" b="1" i="1" baseline="30000" dirty="0">
                <a:solidFill>
                  <a:srgbClr val="EA2D00"/>
                </a:solidFill>
                <a:latin typeface="Cambria" panose="02040503050406030204" pitchFamily="18" charset="0"/>
              </a:rPr>
              <a:t>th</a:t>
            </a:r>
            <a:r>
              <a:rPr lang="en-US" sz="3000" b="1" i="1" dirty="0">
                <a:solidFill>
                  <a:srgbClr val="EA2D00"/>
                </a:solidFill>
                <a:latin typeface="Cambria" panose="02040503050406030204" pitchFamily="18" charset="0"/>
              </a:rPr>
              <a:t> from 11-1</a:t>
            </a:r>
            <a:br>
              <a:rPr lang="en-US" sz="2800" b="1" i="1" dirty="0">
                <a:solidFill>
                  <a:srgbClr val="EA2D00"/>
                </a:solidFill>
                <a:latin typeface="Cambria" panose="02040503050406030204" pitchFamily="18" charset="0"/>
              </a:rPr>
            </a:br>
            <a:r>
              <a:rPr lang="en-US" sz="2400" b="1" i="1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Drawing for a $50 gift card to the store of your choice!</a:t>
            </a:r>
            <a:endParaRPr lang="en-US" sz="2800" b="1" i="1" dirty="0">
              <a:solidFill>
                <a:schemeClr val="bg1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092" y="4749602"/>
            <a:ext cx="7674217" cy="2862672"/>
          </a:xfrm>
        </p:spPr>
        <p:txBody>
          <a:bodyPr anchor="ctr">
            <a:noAutofit/>
          </a:bodyPr>
          <a:lstStyle/>
          <a:p>
            <a:r>
              <a:rPr lang="en-US" sz="17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Beautiful, bright home with lots of windows and two masters.! Climb the steps to a full front porch with plenty of room for furniture and friends. Enter the living room with a fireplace/ built in book/tv shelves and high ceilings. Walk down the hall to a huge kitchen/dining room area with a bar/island, stainless appliances, hardwood floors throughout main floor. Bedroom on the main with a new walk-in shower, dual vanities and large walk-in closet. Upstairs boasts a nice big master bedroom, large walk-in closet, and a good-sized bedroom with its own bath. Carpet upstairs. Largest lot on the street that will accommodate a multicar garage and upstairs apartment. Great convenient neighborhood close to downtown, shopping/dining. Heart of pine floors and 10' ceilings on main.</a:t>
            </a:r>
            <a:endParaRPr lang="en-US" sz="1700" i="1" dirty="0">
              <a:solidFill>
                <a:schemeClr val="bg1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45297" y="9230717"/>
            <a:ext cx="805014" cy="739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-1115" y="9057106"/>
            <a:ext cx="7772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Susan Kraber</a:t>
            </a:r>
          </a:p>
          <a:p>
            <a:pPr algn="ct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(843) 779-9655</a:t>
            </a:r>
          </a:p>
          <a:p>
            <a:pPr algn="ct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susankraber1@gmail.com</a:t>
            </a:r>
          </a:p>
        </p:txBody>
      </p:sp>
      <p:sp>
        <p:nvSpPr>
          <p:cNvPr id="6" name="Rectangle 5"/>
          <p:cNvSpPr/>
          <p:nvPr/>
        </p:nvSpPr>
        <p:spPr>
          <a:xfrm>
            <a:off x="-1115" y="9827010"/>
            <a:ext cx="77724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The Boulevard Company, LLC | 35 Broad Street | Charleston, SC 29401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3817203"/>
            <a:ext cx="7772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136 Civitas Street</a:t>
            </a:r>
          </a:p>
          <a:p>
            <a:pPr algn="ctr"/>
            <a:r>
              <a:rPr lang="en-US" b="1" dirty="0" err="1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I'On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 ~ Mount Pleasant, SC 29464 ~ MLS# 18030965 ~ $700,000</a:t>
            </a:r>
            <a:endParaRPr lang="en-US" sz="1800" b="1" dirty="0">
              <a:solidFill>
                <a:schemeClr val="bg1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34201" y="9230070"/>
            <a:ext cx="492904" cy="740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8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6036" y="7713677"/>
            <a:ext cx="1828800" cy="1216152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31" name="Picture 30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7564" y="7713677"/>
            <a:ext cx="1828800" cy="1216152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2380" y="902552"/>
            <a:ext cx="4427640" cy="2860386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35" name="Picture 34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4509" y="7713677"/>
            <a:ext cx="1828800" cy="1216152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sp>
        <p:nvSpPr>
          <p:cNvPr id="9" name="Rectangle 8"/>
          <p:cNvSpPr/>
          <p:nvPr/>
        </p:nvSpPr>
        <p:spPr>
          <a:xfrm>
            <a:off x="7924800" y="1028599"/>
            <a:ext cx="350955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Starbucks card to first 10 agents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92" y="902552"/>
            <a:ext cx="1544247" cy="1033093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92" y="2014902"/>
            <a:ext cx="1545336" cy="1030224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92" y="3124383"/>
            <a:ext cx="1543188" cy="1030223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7973" y="903271"/>
            <a:ext cx="1545336" cy="1031656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7973" y="2013468"/>
            <a:ext cx="1545336" cy="1031656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1192" y="3123664"/>
            <a:ext cx="1542117" cy="1030942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4" name="Picture 23"/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92" y="7713677"/>
            <a:ext cx="1828800" cy="1216152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</p:spTree>
    <p:extLst>
      <p:ext uri="{BB962C8B-B14F-4D97-AF65-F5344CB8AC3E}">
        <p14:creationId xmlns:p14="http://schemas.microsoft.com/office/powerpoint/2010/main" val="682344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372</TotalTime>
  <Words>209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Theme</vt:lpstr>
      <vt:lpstr>Brokers' Open Tuesday, Nov 27th from 11-1 Drawing for a $50 gift card to the store of your choice!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DEAL ON JOHNS ISLAND!</dc:title>
  <dc:creator>CVH360</dc:creator>
  <cp:lastModifiedBy>A. Thomas Price</cp:lastModifiedBy>
  <cp:revision>58</cp:revision>
  <dcterms:created xsi:type="dcterms:W3CDTF">2006-08-16T00:00:00Z</dcterms:created>
  <dcterms:modified xsi:type="dcterms:W3CDTF">2018-11-26T11:36:23Z</dcterms:modified>
</cp:coreProperties>
</file>