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48"/>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9/6/2016</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6"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5" Type="http://schemas.openxmlformats.org/officeDocument/2006/relationships/image" Target="../media/image12.jpeg"/><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365"/>
          <a:stretch/>
        </p:blipFill>
        <p:spPr bwMode="auto">
          <a:xfrm>
            <a:off x="530632" y="176695"/>
            <a:ext cx="6711136" cy="424290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267200" y="295763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Loaded with Updates</a:t>
            </a:r>
          </a:p>
        </p:txBody>
      </p:sp>
      <p:sp>
        <p:nvSpPr>
          <p:cNvPr id="2" name="Title 1"/>
          <p:cNvSpPr>
            <a:spLocks noGrp="1"/>
          </p:cNvSpPr>
          <p:nvPr>
            <p:ph type="ctrTitle"/>
          </p:nvPr>
        </p:nvSpPr>
        <p:spPr>
          <a:xfrm>
            <a:off x="314324" y="4495800"/>
            <a:ext cx="7143753" cy="914401"/>
          </a:xfrm>
        </p:spPr>
        <p:txBody>
          <a:bodyPr anchor="ctr">
            <a:noAutofit/>
          </a:bodyPr>
          <a:lstStyle/>
          <a:p>
            <a:r>
              <a:rPr lang="nl-NL" sz="2000" b="1" dirty="0">
                <a:solidFill>
                  <a:srgbClr val="002060"/>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136 Fair Sailing Road</a:t>
            </a:r>
            <a:br>
              <a:rPr lang="nl-NL" sz="2000" b="1" dirty="0">
                <a:solidFill>
                  <a:srgbClr val="002060"/>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1800" dirty="0">
                <a:solidFill>
                  <a:srgbClr val="002060"/>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Dunes West | Mount Pleasant | MLS# 16023182 | $269,000</a:t>
            </a:r>
            <a:endParaRPr lang="en-US" sz="1400" dirty="0">
              <a:solidFill>
                <a:srgbClr val="002060"/>
              </a:solidFill>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5231614"/>
            <a:ext cx="7772400" cy="2608282"/>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BEAUTIFUL 2 bedroom 2.5 bath townhouse-shows like a model! Handsome hardwood floors on first, second, stairs, and loft. The abundance of natural light makes this home sparkle. The family room is over-sized, has large windows, a fireplace and is open to the bright and airy kitchen. The kitchen is perfect for entertaining with an island, tons of prep-space, lots of cabinets, and leads to the screen porch and deck. Upstairs is a loft area, master bedroom with walk-in closets, spa-like bath with double vanities, separate shower, and soaking tub! Across the hall is the second bedroom with large closet and private bath. This town home has storage and parking for 2 vehicles on the main level and access the private backyard that backs up to woods. Dunes West in Mount Pleasant, SC is a wonderfully landscaped gated community with large wooded landscaped lots and community dock, play park, walking trials, golf and pool memberships available and a clubhouse!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community that offers as much as Dunes West. This home is perfect for entertaining and still providing a private lifestyle!</a:t>
            </a: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50582" y="3584575"/>
            <a:ext cx="1362074" cy="908049"/>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14324" y="3583943"/>
            <a:ext cx="1362076" cy="909313"/>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759744" y="3583944"/>
            <a:ext cx="1362075" cy="909312"/>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3205163" y="3583944"/>
            <a:ext cx="1362075" cy="909312"/>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12194"/>
          <a:stretch/>
        </p:blipFill>
        <p:spPr bwMode="auto">
          <a:xfrm>
            <a:off x="-3580180" y="8279459"/>
            <a:ext cx="1602164" cy="1055096"/>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6"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096000" y="3583943"/>
            <a:ext cx="1362077" cy="909314"/>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0" name="Down Ribbon 9"/>
          <p:cNvSpPr/>
          <p:nvPr/>
        </p:nvSpPr>
        <p:spPr>
          <a:xfrm>
            <a:off x="1515828" y="92703"/>
            <a:ext cx="4740744" cy="598891"/>
          </a:xfrm>
          <a:prstGeom prst="ribbon">
            <a:avLst>
              <a:gd name="adj1" fmla="val 16667"/>
              <a:gd name="adj2" fmla="val 71557"/>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i="1" dirty="0">
                <a:solidFill>
                  <a:schemeClr val="tx1"/>
                </a:solidFill>
                <a:latin typeface="Gabriola" panose="04040605051002020D02" pitchFamily="82" charset="0"/>
              </a:rPr>
              <a:t>Shows Like a Model Home!</a:t>
            </a:r>
          </a:p>
        </p:txBody>
      </p:sp>
      <p:pic>
        <p:nvPicPr>
          <p:cNvPr id="2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650582" y="7872229"/>
            <a:ext cx="1362074" cy="911225"/>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318630" y="7872230"/>
            <a:ext cx="1353464" cy="9144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1759744" y="7875405"/>
            <a:ext cx="1362075" cy="90805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3213286" y="7872230"/>
            <a:ext cx="1345828" cy="9144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5"/>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096001" y="7872230"/>
            <a:ext cx="1362075" cy="914400"/>
          </a:xfrm>
          <a:prstGeom prst="rect">
            <a:avLst/>
          </a:prstGeom>
          <a:noFill/>
          <a:ln w="285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TotalTime>
  <Words>301</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136 Fair Sailing Road Dunes West | Mount Pleasant | MLS# 16023182 | $269,000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36</cp:revision>
  <dcterms:created xsi:type="dcterms:W3CDTF">2006-08-16T00:00:00Z</dcterms:created>
  <dcterms:modified xsi:type="dcterms:W3CDTF">2016-09-06T16:55:43Z</dcterms:modified>
</cp:coreProperties>
</file>