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2/2/2017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2/2/2017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2/2/2017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2/2/2017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2/2/2017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2/2/2017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2/2/2017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2/2/2017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146402" y="78143"/>
            <a:ext cx="3963712" cy="1219200"/>
          </a:xfrm>
        </p:spPr>
        <p:txBody>
          <a:bodyPr>
            <a:noAutofit/>
          </a:bodyPr>
          <a:lstStyle/>
          <a:p>
            <a:r>
              <a:rPr lang="en-US" sz="3200" dirty="0">
                <a:solidFill>
                  <a:srgbClr val="00FF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New Listing</a:t>
            </a:r>
            <a:br>
              <a:rPr lang="en-US" sz="3200"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br>
            <a:br>
              <a:rPr lang="en-US" sz="1800" i="1"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br>
            <a:r>
              <a:rPr lang="en-US" sz="2400" i="1"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Open House 2/11/17 1-4pm</a:t>
            </a:r>
          </a:p>
        </p:txBody>
      </p:sp>
      <p:sp>
        <p:nvSpPr>
          <p:cNvPr id="3" name="Subtitle 2"/>
          <p:cNvSpPr>
            <a:spLocks noGrp="1"/>
          </p:cNvSpPr>
          <p:nvPr>
            <p:ph type="subTitle" idx="1"/>
          </p:nvPr>
        </p:nvSpPr>
        <p:spPr>
          <a:xfrm>
            <a:off x="0" y="3466878"/>
            <a:ext cx="9144000" cy="1878216"/>
          </a:xfrm>
        </p:spPr>
        <p:txBody>
          <a:bodyPr anchor="ctr">
            <a:noAutofit/>
          </a:bodyPr>
          <a:lstStyle/>
          <a:p>
            <a:r>
              <a:rPr lang="en-US" sz="1400" dirty="0">
                <a:solidFill>
                  <a:schemeClr val="tx2">
                    <a:lumMod val="75000"/>
                  </a:schemeClr>
                </a:solidFill>
              </a:rPr>
              <a:t>Fantastic 4 bedroom townhouse available now! Downstairs you'll find brand new flooring in the open floor plan, along with the laundry room and half bath for guests. All appliances stay, including the washer and dryer! The master bedroom is downstairs, overlooking the largest pond in the subdivision. Take some sweet tea out the screened in porch out back and enjoy the serenity the pond view has to offer. Upstairs you'll find three equally oversized bedrooms and 3rd bathroom. Conveniently located close to everything, including Bosch, Boeing, the Joint Air Force Base, Mercedes and many more! Regime does all lawn care so you don't have to! There aren't too may 4bedroom townhomes out there in this price range! </a:t>
            </a:r>
            <a:r>
              <a:rPr lang="en-US" sz="1400" b="1" i="1" dirty="0">
                <a:solidFill>
                  <a:schemeClr val="tx2">
                    <a:lumMod val="75000"/>
                  </a:schemeClr>
                </a:solidFill>
              </a:rPr>
              <a:t>Don't miss this one!</a:t>
            </a:r>
          </a:p>
        </p:txBody>
      </p:sp>
      <p:sp>
        <p:nvSpPr>
          <p:cNvPr id="4" name="Rectangle 3"/>
          <p:cNvSpPr/>
          <p:nvPr/>
        </p:nvSpPr>
        <p:spPr>
          <a:xfrm>
            <a:off x="5147058" y="1534365"/>
            <a:ext cx="3962400" cy="1754326"/>
          </a:xfrm>
          <a:prstGeom prst="rect">
            <a:avLst/>
          </a:prstGeom>
        </p:spPr>
        <p:txBody>
          <a:bodyPr wrap="square">
            <a:spAutoFit/>
          </a:bodyPr>
          <a:lstStyle/>
          <a:p>
            <a:pPr algn="ctr"/>
            <a:r>
              <a:rPr lang="en-US" sz="2400" b="1" dirty="0">
                <a:solidFill>
                  <a:schemeClr val="tx2"/>
                </a:solidFill>
                <a:latin typeface="Arial" panose="020B0604020202020204" pitchFamily="34" charset="0"/>
                <a:cs typeface="Arial" panose="020B0604020202020204" pitchFamily="34" charset="0"/>
              </a:rPr>
              <a:t>136 Lake </a:t>
            </a:r>
            <a:r>
              <a:rPr lang="en-US" sz="2400" b="1" dirty="0" err="1">
                <a:solidFill>
                  <a:schemeClr val="tx2"/>
                </a:solidFill>
                <a:latin typeface="Arial" panose="020B0604020202020204" pitchFamily="34" charset="0"/>
                <a:cs typeface="Arial" panose="020B0604020202020204" pitchFamily="34" charset="0"/>
              </a:rPr>
              <a:t>Jogassee</a:t>
            </a:r>
            <a:r>
              <a:rPr lang="en-US" sz="2400" b="1" dirty="0">
                <a:solidFill>
                  <a:schemeClr val="tx2"/>
                </a:solidFill>
                <a:latin typeface="Arial" panose="020B0604020202020204" pitchFamily="34" charset="0"/>
                <a:cs typeface="Arial" panose="020B0604020202020204" pitchFamily="34" charset="0"/>
              </a:rPr>
              <a:t> Drive</a:t>
            </a:r>
          </a:p>
          <a:p>
            <a:pPr algn="ctr"/>
            <a:r>
              <a:rPr lang="en-US" sz="2000" dirty="0">
                <a:solidFill>
                  <a:schemeClr val="tx2"/>
                </a:solidFill>
                <a:latin typeface="Arial" panose="020B0604020202020204" pitchFamily="34" charset="0"/>
                <a:cs typeface="Arial" panose="020B0604020202020204" pitchFamily="34" charset="0"/>
              </a:rPr>
              <a:t>Lakes of Summerville</a:t>
            </a:r>
          </a:p>
          <a:p>
            <a:pPr algn="ctr"/>
            <a:r>
              <a:rPr lang="en-US" sz="2000" dirty="0">
                <a:solidFill>
                  <a:schemeClr val="tx2"/>
                </a:solidFill>
                <a:latin typeface="Arial" panose="020B0604020202020204" pitchFamily="34" charset="0"/>
                <a:cs typeface="Arial" panose="020B0604020202020204" pitchFamily="34" charset="0"/>
              </a:rPr>
              <a:t>Summerville, SC 29485</a:t>
            </a:r>
          </a:p>
          <a:p>
            <a:pPr algn="ctr"/>
            <a:r>
              <a:rPr lang="en-US" sz="2000" dirty="0">
                <a:solidFill>
                  <a:schemeClr val="tx2"/>
                </a:solidFill>
                <a:latin typeface="Arial" panose="020B0604020202020204" pitchFamily="34" charset="0"/>
                <a:cs typeface="Arial" panose="020B0604020202020204" pitchFamily="34" charset="0"/>
              </a:rPr>
              <a:t>MLS# 17003039</a:t>
            </a:r>
          </a:p>
          <a:p>
            <a:pPr algn="ctr"/>
            <a:r>
              <a:rPr lang="en-US" sz="2000" dirty="0">
                <a:solidFill>
                  <a:schemeClr val="tx2"/>
                </a:solidFill>
                <a:latin typeface="Arial" panose="020B0604020202020204" pitchFamily="34" charset="0"/>
                <a:cs typeface="Arial" panose="020B0604020202020204" pitchFamily="34" charset="0"/>
              </a:rPr>
              <a:t>$147,500</a:t>
            </a:r>
            <a:endParaRPr lang="en-US" sz="2000" dirty="0">
              <a:solidFill>
                <a:schemeClr val="tx2"/>
              </a:solidFill>
            </a:endParaRPr>
          </a:p>
        </p:txBody>
      </p:sp>
      <p:sp>
        <p:nvSpPr>
          <p:cNvPr id="14" name="Rectangle 13"/>
          <p:cNvSpPr/>
          <p:nvPr/>
        </p:nvSpPr>
        <p:spPr>
          <a:xfrm>
            <a:off x="1" y="6284893"/>
            <a:ext cx="9144000" cy="584775"/>
          </a:xfrm>
          <a:prstGeom prst="rect">
            <a:avLst/>
          </a:prstGeom>
        </p:spPr>
        <p:txBody>
          <a:bodyPr wrap="square">
            <a:spAutoFit/>
          </a:bodyPr>
          <a:lstStyle/>
          <a:p>
            <a:pPr algn="ctr"/>
            <a:r>
              <a:rPr lang="en-US" sz="1600" dirty="0">
                <a:solidFill>
                  <a:schemeClr val="tx2">
                    <a:lumMod val="60000"/>
                    <a:lumOff val="40000"/>
                  </a:schemeClr>
                </a:solidFill>
              </a:rPr>
              <a:t>Brooke Madsen | (843) 834-1241 | </a:t>
            </a:r>
            <a:r>
              <a:rPr lang="en-US" sz="1600" u="sng" dirty="0">
                <a:solidFill>
                  <a:schemeClr val="tx2">
                    <a:lumMod val="60000"/>
                    <a:lumOff val="40000"/>
                  </a:schemeClr>
                </a:solidFill>
              </a:rPr>
              <a:t>brookemadsen.realtor@gmail.com</a:t>
            </a:r>
            <a:r>
              <a:rPr lang="en-US" sz="1600" dirty="0">
                <a:solidFill>
                  <a:schemeClr val="tx2">
                    <a:lumMod val="60000"/>
                    <a:lumOff val="40000"/>
                  </a:schemeClr>
                </a:solidFill>
              </a:rPr>
              <a:t> | </a:t>
            </a:r>
            <a:r>
              <a:rPr lang="en-US" sz="1600" u="sng" dirty="0">
                <a:solidFill>
                  <a:schemeClr val="tx2">
                    <a:lumMod val="60000"/>
                    <a:lumOff val="40000"/>
                  </a:schemeClr>
                </a:solidFill>
              </a:rPr>
              <a:t>www.truecarolinarealty.com</a:t>
            </a:r>
          </a:p>
          <a:p>
            <a:pPr algn="ctr"/>
            <a:r>
              <a:rPr lang="en-US" sz="1600" dirty="0">
                <a:solidFill>
                  <a:schemeClr val="tx2">
                    <a:lumMod val="40000"/>
                    <a:lumOff val="60000"/>
                  </a:schemeClr>
                </a:solidFill>
              </a:rPr>
              <a:t>True Carolina Realty | 7836 High Maple Circle | Charleston, SC 29418</a:t>
            </a: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76200" y="78143"/>
            <a:ext cx="4829200" cy="3210548"/>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0" y="5437091"/>
            <a:ext cx="1216572" cy="80880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8" name="Picture 4"/>
          <p:cNvPicPr>
            <a:picLocks noChangeAspect="1"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1321238" y="5437091"/>
            <a:ext cx="1216572" cy="80880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9" name="Picture 5"/>
          <p:cNvPicPr>
            <a:picLocks noChangeAspect="1"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2642476" y="5437091"/>
            <a:ext cx="1216572" cy="80880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30" name="Picture 6"/>
          <p:cNvPicPr>
            <a:picLocks noChangeAspect="1"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3963714" y="5437091"/>
            <a:ext cx="1216572" cy="80880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31" name="Picture 7"/>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5284952" y="5437091"/>
            <a:ext cx="1216572" cy="80880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32" name="Picture 8"/>
          <p:cNvPicPr>
            <a:picLocks noChangeAspect="1"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6606190" y="5437091"/>
            <a:ext cx="1216572" cy="80880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33" name="Picture 9"/>
          <p:cNvPicPr>
            <a:picLocks noChangeAspect="1"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7927429" y="5437091"/>
            <a:ext cx="1216572" cy="80880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8433743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86</TotalTime>
  <Words>180</Words>
  <Application>Microsoft Office PowerPoint</Application>
  <PresentationFormat>On-screen Show (4:3)</PresentationFormat>
  <Paragraphs>9</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New Listing  Open House 2/11/17 1-4pm</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Just Reduced!</dc:title>
  <dc:creator>CVH360</dc:creator>
  <cp:lastModifiedBy>A. Thomas Price</cp:lastModifiedBy>
  <cp:revision>17</cp:revision>
  <dcterms:created xsi:type="dcterms:W3CDTF">2006-08-16T00:00:00Z</dcterms:created>
  <dcterms:modified xsi:type="dcterms:W3CDTF">2017-02-02T22:14:47Z</dcterms:modified>
</cp:coreProperties>
</file>