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723399"/>
            <a:ext cx="8000999" cy="2306931"/>
          </a:xfrm>
        </p:spPr>
        <p:txBody>
          <a:bodyPr anchor="ctr">
            <a:noAutofit/>
          </a:bodyPr>
          <a:lstStyle/>
          <a:p>
            <a:r>
              <a:rPr lang="en-US" sz="16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Spectacular 3 bedroom 2 bath ranch style house. </a:t>
            </a:r>
          </a:p>
          <a:p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Owners flare in design shows through the stylish paint colors, carpet and decor. </a:t>
            </a:r>
          </a:p>
          <a:p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Stainless appliances, NEW AC Unit and screen porch make this home move in ready waiting for the next owner!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919794"/>
            <a:ext cx="3955209" cy="29664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000998" cy="1470025"/>
          </a:xfrm>
          <a:gradFill>
            <a:gsLst>
              <a:gs pos="0">
                <a:srgbClr val="92D050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r>
              <a:rPr lang="en-US" sz="3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This Home Is Ready And Waiting For You!</a:t>
            </a:r>
            <a:endParaRPr lang="en-US" sz="38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9" y="858784"/>
            <a:ext cx="1142999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152702"/>
            <a:ext cx="1142996" cy="857247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3435136"/>
            <a:ext cx="1142999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2576352"/>
            <a:ext cx="1142999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1717568"/>
            <a:ext cx="1142999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1" y="0"/>
            <a:ext cx="1142997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1" y="4293920"/>
            <a:ext cx="1142997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976982" y="1057268"/>
            <a:ext cx="402401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entury Gothic" panose="020B0502020202020204" pitchFamily="34" charset="0"/>
              </a:rPr>
              <a:t>136 White Pine Ct</a:t>
            </a:r>
          </a:p>
          <a:p>
            <a:pPr algn="ctr"/>
            <a:endParaRPr lang="en-US" sz="2400" dirty="0">
              <a:latin typeface="Century Gothic" panose="020B0502020202020204" pitchFamily="34" charset="0"/>
            </a:endParaRP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Conifer Hall</a:t>
            </a: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Moncks Corner, SC 29461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976982" y="3039837"/>
            <a:ext cx="40240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MLS# 17019714 | $145,000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3 Bed / 2 Bath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800600" y="6045144"/>
            <a:ext cx="264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597 Old Mt. Holly Road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Suite 301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Goose Creek, SC 29445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0749"/>
            <a:ext cx="1155518" cy="87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115604" y="6045144"/>
            <a:ext cx="36849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C: 843-532-3356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200" y="6018891"/>
            <a:ext cx="1711655" cy="8572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19745792">
            <a:off x="-2083359" y="2098904"/>
            <a:ext cx="159050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" b="1" cap="none" spc="0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Open House Canceled!</a:t>
            </a:r>
          </a:p>
          <a:p>
            <a:pPr algn="ctr"/>
            <a:r>
              <a:rPr lang="en-US" sz="800" b="1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Under Contract In 3 Days!</a:t>
            </a:r>
            <a:endParaRPr lang="en-US" sz="800" b="1" cap="none" spc="0" dirty="0">
              <a:ln w="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84000"/>
                  </a:prstClr>
                </a:outerShdw>
              </a:effectLst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34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109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Monotype Corsiva</vt:lpstr>
      <vt:lpstr>Stencil</vt:lpstr>
      <vt:lpstr>Office Theme</vt:lpstr>
      <vt:lpstr>This Home Is Ready And Waiting For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$1,500 Agent Bonus!</dc:title>
  <dc:creator>CVH360</dc:creator>
  <cp:lastModifiedBy>A. Thomas Price</cp:lastModifiedBy>
  <cp:revision>40</cp:revision>
  <dcterms:created xsi:type="dcterms:W3CDTF">2006-08-16T00:00:00Z</dcterms:created>
  <dcterms:modified xsi:type="dcterms:W3CDTF">2017-07-27T13:32:17Z</dcterms:modified>
</cp:coreProperties>
</file>