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804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ubtitle 2">
            <a:extLst>
              <a:ext uri="{FF2B5EF4-FFF2-40B4-BE49-F238E27FC236}">
                <a16:creationId xmlns:a16="http://schemas.microsoft.com/office/drawing/2014/main" id="{8843CD4C-60EF-425C-B703-EC38DF4E1559}"/>
              </a:ext>
            </a:extLst>
          </p:cNvPr>
          <p:cNvSpPr txBox="1">
            <a:spLocks/>
          </p:cNvSpPr>
          <p:nvPr/>
        </p:nvSpPr>
        <p:spPr>
          <a:xfrm>
            <a:off x="0" y="7726780"/>
            <a:ext cx="6357257" cy="1497616"/>
          </a:xfrm>
          <a:prstGeom prst="rect">
            <a:avLst/>
          </a:prstGeom>
        </p:spPr>
        <p:txBody>
          <a:bodyPr vert="horz" lIns="117564" tIns="58782" rIns="117564" bIns="58782" numCol="2" rtlCol="0" anchor="ctr">
            <a:noAutofit/>
          </a:bodyPr>
          <a:lstStyle>
            <a:lvl1pPr marL="0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322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1852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82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23703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43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85555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47407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09259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71110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32962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94814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Wide oak floors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10 foot ceilings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6.5 inch crown molding and baseboards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Intercom system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features glass front cabinets, granite countertops, a gas stove and tile backsplash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bedroom has a sitting area and a walk-in closet with built-ins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bath has a dual vanity, jetted tub and walk-in shower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Terminex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moisture barrier on the crawl space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15" y="0"/>
            <a:ext cx="821817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25536"/>
            <a:ext cx="8229600" cy="87614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136 Darlington Avenue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Wagener Terrace ~ Charleston, SC 29403 ~ MLS# 20025977 ~ $699,000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5"/>
            <a:ext cx="6357257" cy="212893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Situated in the desirable Wagener Terrace section of downtown Charleston, this sprawling two story home has so much to offer! Modern conveniences and historic charm collide here with a roomy covered front porch, columns and a fireplace in the dining room, hardwood floors, a gorgeous eat-in kitchen and a massive master suite on the 2nd floor. A spacious loft is lined with a wall of built-in book shelves and room for an entertainment center. A floored attic area provides amazing storage. Two of the four bedrooms and a full bath are located on the first floor. The brick paver driveway and backyard patio offers great off-street parking and outdoor living space. This home is incredibly close to I-26, Hampton Park and great dining like the Rutledge Cab Company and Tattooed Moose.</a:t>
            </a:r>
          </a:p>
          <a:p>
            <a:endParaRPr lang="en-US" sz="12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Modern Conveniences</a:t>
            </a:r>
          </a:p>
          <a:p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With Historic Charm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1480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843-513-2038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nate@mattoneillteam.com</a:t>
            </a:r>
          </a:p>
        </p:txBody>
      </p:sp>
      <p:pic>
        <p:nvPicPr>
          <p:cNvPr id="22" name="Picture 21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8740" y="5612812"/>
            <a:ext cx="1747633" cy="1179576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9304" y="6977729"/>
            <a:ext cx="1746504" cy="1165955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1625" y="8329027"/>
            <a:ext cx="1741863" cy="1179576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4099" y="3796793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6154375A-9C4C-4D09-9AC9-C2724407AC12}"/>
              </a:ext>
            </a:extLst>
          </p:cNvPr>
          <p:cNvSpPr txBox="1"/>
          <p:nvPr/>
        </p:nvSpPr>
        <p:spPr>
          <a:xfrm>
            <a:off x="0" y="9224784"/>
            <a:ext cx="635725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A4206F-2D9B-4450-9045-F20A44CA2AB6}"/>
              </a:ext>
            </a:extLst>
          </p:cNvPr>
          <p:cNvSpPr/>
          <p:nvPr/>
        </p:nvSpPr>
        <p:spPr>
          <a:xfrm>
            <a:off x="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843-267-0735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christopher@mattoneillteam.com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250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64</cp:revision>
  <dcterms:created xsi:type="dcterms:W3CDTF">2006-08-16T00:00:00Z</dcterms:created>
  <dcterms:modified xsi:type="dcterms:W3CDTF">2020-12-01T13:00:54Z</dcterms:modified>
</cp:coreProperties>
</file>