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916321" rtl="0" eaLnBrk="1" latinLnBrk="0" hangingPunct="1">
      <a:defRPr sz="1846" kern="1200">
        <a:solidFill>
          <a:schemeClr val="tx1"/>
        </a:solidFill>
        <a:latin typeface="+mn-lt"/>
        <a:ea typeface="+mn-ea"/>
        <a:cs typeface="+mn-cs"/>
      </a:defRPr>
    </a:lvl1pPr>
    <a:lvl2pPr marL="458161" algn="l" defTabSz="916321" rtl="0" eaLnBrk="1" latinLnBrk="0" hangingPunct="1">
      <a:defRPr sz="1846" kern="1200">
        <a:solidFill>
          <a:schemeClr val="tx1"/>
        </a:solidFill>
        <a:latin typeface="+mn-lt"/>
        <a:ea typeface="+mn-ea"/>
        <a:cs typeface="+mn-cs"/>
      </a:defRPr>
    </a:lvl2pPr>
    <a:lvl3pPr marL="916321" algn="l" defTabSz="916321" rtl="0" eaLnBrk="1" latinLnBrk="0" hangingPunct="1">
      <a:defRPr sz="1846" kern="1200">
        <a:solidFill>
          <a:schemeClr val="tx1"/>
        </a:solidFill>
        <a:latin typeface="+mn-lt"/>
        <a:ea typeface="+mn-ea"/>
        <a:cs typeface="+mn-cs"/>
      </a:defRPr>
    </a:lvl3pPr>
    <a:lvl4pPr marL="1374482" algn="l" defTabSz="916321" rtl="0" eaLnBrk="1" latinLnBrk="0" hangingPunct="1">
      <a:defRPr sz="1846" kern="1200">
        <a:solidFill>
          <a:schemeClr val="tx1"/>
        </a:solidFill>
        <a:latin typeface="+mn-lt"/>
        <a:ea typeface="+mn-ea"/>
        <a:cs typeface="+mn-cs"/>
      </a:defRPr>
    </a:lvl4pPr>
    <a:lvl5pPr marL="1832642" algn="l" defTabSz="916321" rtl="0" eaLnBrk="1" latinLnBrk="0" hangingPunct="1">
      <a:defRPr sz="1846" kern="1200">
        <a:solidFill>
          <a:schemeClr val="tx1"/>
        </a:solidFill>
        <a:latin typeface="+mn-lt"/>
        <a:ea typeface="+mn-ea"/>
        <a:cs typeface="+mn-cs"/>
      </a:defRPr>
    </a:lvl5pPr>
    <a:lvl6pPr marL="2290803" algn="l" defTabSz="916321" rtl="0" eaLnBrk="1" latinLnBrk="0" hangingPunct="1">
      <a:defRPr sz="1846" kern="1200">
        <a:solidFill>
          <a:schemeClr val="tx1"/>
        </a:solidFill>
        <a:latin typeface="+mn-lt"/>
        <a:ea typeface="+mn-ea"/>
        <a:cs typeface="+mn-cs"/>
      </a:defRPr>
    </a:lvl6pPr>
    <a:lvl7pPr marL="2748964" algn="l" defTabSz="916321" rtl="0" eaLnBrk="1" latinLnBrk="0" hangingPunct="1">
      <a:defRPr sz="1846" kern="1200">
        <a:solidFill>
          <a:schemeClr val="tx1"/>
        </a:solidFill>
        <a:latin typeface="+mn-lt"/>
        <a:ea typeface="+mn-ea"/>
        <a:cs typeface="+mn-cs"/>
      </a:defRPr>
    </a:lvl7pPr>
    <a:lvl8pPr marL="3207124" algn="l" defTabSz="916321" rtl="0" eaLnBrk="1" latinLnBrk="0" hangingPunct="1">
      <a:defRPr sz="1846" kern="1200">
        <a:solidFill>
          <a:schemeClr val="tx1"/>
        </a:solidFill>
        <a:latin typeface="+mn-lt"/>
        <a:ea typeface="+mn-ea"/>
        <a:cs typeface="+mn-cs"/>
      </a:defRPr>
    </a:lvl8pPr>
    <a:lvl9pPr marL="3665285" algn="l" defTabSz="916321"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3" d="100"/>
          <a:sy n="63" d="100"/>
        </p:scale>
        <p:origin x="2129" y="34"/>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1828800"/>
            <a:ext cx="658368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364"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4/24/2023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442264"/>
            <a:ext cx="5120640" cy="2336800"/>
          </a:xfrm>
        </p:spPr>
        <p:txBody>
          <a:bodyPr/>
          <a:lstStyle>
            <a:lvl1pPr marL="0" indent="0" algn="ctr">
              <a:buNone/>
              <a:defRPr>
                <a:solidFill>
                  <a:schemeClr val="tx1"/>
                </a:solidFill>
              </a:defRPr>
            </a:lvl1pPr>
            <a:lvl2pPr marL="415641" indent="0" algn="ctr">
              <a:buNone/>
            </a:lvl2pPr>
            <a:lvl3pPr marL="831281" indent="0" algn="ctr">
              <a:buNone/>
            </a:lvl3pPr>
            <a:lvl4pPr marL="1246922" indent="0" algn="ctr">
              <a:buNone/>
            </a:lvl4pPr>
            <a:lvl5pPr marL="1662562" indent="0" algn="ctr">
              <a:buNone/>
            </a:lvl5pPr>
            <a:lvl6pPr marL="2078203" indent="0" algn="ctr">
              <a:buNone/>
            </a:lvl6pPr>
            <a:lvl7pPr marL="2493843" indent="0" algn="ctr">
              <a:buNone/>
            </a:lvl7pPr>
            <a:lvl8pPr marL="2909484" indent="0" algn="ctr">
              <a:buNone/>
            </a:lvl8pPr>
            <a:lvl9pPr marL="3325124"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366186"/>
            <a:ext cx="4815840" cy="780203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12800"/>
            <a:ext cx="566928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364"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343715"/>
            <a:ext cx="5669280" cy="2012949"/>
          </a:xfrm>
        </p:spPr>
        <p:txBody>
          <a:bodyPr anchor="t"/>
          <a:lstStyle>
            <a:lvl1pPr marL="66502" indent="0" algn="l">
              <a:buNone/>
              <a:defRPr sz="1818">
                <a:solidFill>
                  <a:schemeClr val="tx1"/>
                </a:solidFill>
              </a:defRPr>
            </a:lvl1pPr>
            <a:lvl2pPr>
              <a:buNone/>
              <a:defRPr sz="1636">
                <a:solidFill>
                  <a:schemeClr val="tx1">
                    <a:tint val="75000"/>
                  </a:schemeClr>
                </a:solidFill>
              </a:defRPr>
            </a:lvl2pPr>
            <a:lvl3pPr>
              <a:buNone/>
              <a:defRPr sz="1455">
                <a:solidFill>
                  <a:schemeClr val="tx1">
                    <a:tint val="75000"/>
                  </a:schemeClr>
                </a:solidFill>
              </a:defRPr>
            </a:lvl3pPr>
            <a:lvl4pPr>
              <a:buNone/>
              <a:defRPr sz="1273">
                <a:solidFill>
                  <a:schemeClr val="tx1">
                    <a:tint val="75000"/>
                  </a:schemeClr>
                </a:solidFill>
              </a:defRPr>
            </a:lvl4pPr>
            <a:lvl5pPr>
              <a:buNone/>
              <a:defRPr sz="127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8555568"/>
            <a:ext cx="609600" cy="486834"/>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364"/>
            </a:lvl1pPr>
            <a:lvl2pPr>
              <a:defRPr sz="2182"/>
            </a:lvl2pPr>
            <a:lvl3pPr>
              <a:defRPr sz="1818"/>
            </a:lvl3pPr>
            <a:lvl4pPr>
              <a:defRPr sz="1636"/>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133602"/>
            <a:ext cx="3230880" cy="6034617"/>
          </a:xfrm>
        </p:spPr>
        <p:txBody>
          <a:bodyPr/>
          <a:lstStyle>
            <a:lvl1pPr>
              <a:defRPr sz="2364"/>
            </a:lvl1pPr>
            <a:lvl2pPr>
              <a:defRPr sz="2182"/>
            </a:lvl2pPr>
            <a:lvl3pPr>
              <a:defRPr sz="1818"/>
            </a:lvl3pPr>
            <a:lvl4pPr>
              <a:defRPr sz="1636"/>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6"/>
            <a:ext cx="658368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046818"/>
            <a:ext cx="3232150" cy="1001183"/>
          </a:xfrm>
        </p:spPr>
        <p:txBody>
          <a:bodyPr anchor="ctr"/>
          <a:lstStyle>
            <a:lvl1pPr marL="0" indent="0">
              <a:buNone/>
              <a:defRPr sz="2182" b="0" cap="all" baseline="0">
                <a:solidFill>
                  <a:schemeClr val="tx1"/>
                </a:solidFill>
              </a:defRPr>
            </a:lvl1pPr>
            <a:lvl2pPr>
              <a:buNone/>
              <a:defRPr sz="1818" b="1"/>
            </a:lvl2pPr>
            <a:lvl3pPr>
              <a:buNone/>
              <a:defRPr sz="1636" b="1"/>
            </a:lvl3pPr>
            <a:lvl4pPr>
              <a:buNone/>
              <a:defRPr sz="1455" b="1"/>
            </a:lvl4pPr>
            <a:lvl5pPr>
              <a:buNone/>
              <a:defRPr sz="1455"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046818"/>
            <a:ext cx="3233420" cy="1001183"/>
          </a:xfrm>
        </p:spPr>
        <p:txBody>
          <a:bodyPr anchor="ctr"/>
          <a:lstStyle>
            <a:lvl1pPr marL="0" indent="0">
              <a:buNone/>
              <a:defRPr sz="2182" b="0" cap="all" baseline="0">
                <a:solidFill>
                  <a:schemeClr val="tx1"/>
                </a:solidFill>
              </a:defRPr>
            </a:lvl1pPr>
            <a:lvl2pPr>
              <a:buNone/>
              <a:defRPr sz="1818" b="1"/>
            </a:lvl2pPr>
            <a:lvl3pPr>
              <a:buNone/>
              <a:defRPr sz="1636" b="1"/>
            </a:lvl3pPr>
            <a:lvl4pPr>
              <a:buNone/>
              <a:defRPr sz="1455" b="1"/>
            </a:lvl4pPr>
            <a:lvl5pPr>
              <a:buNone/>
              <a:defRPr sz="1455"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149602"/>
            <a:ext cx="3232150" cy="5018617"/>
          </a:xfrm>
        </p:spPr>
        <p:txBody>
          <a:bodyPr/>
          <a:lstStyle>
            <a:lvl1pPr>
              <a:defRPr sz="2182"/>
            </a:lvl1pPr>
            <a:lvl2pPr>
              <a:defRPr sz="1818"/>
            </a:lvl2pPr>
            <a:lvl3pPr>
              <a:defRPr sz="1636"/>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149602"/>
            <a:ext cx="3233420" cy="5018617"/>
          </a:xfrm>
        </p:spPr>
        <p:txBody>
          <a:bodyPr/>
          <a:lstStyle>
            <a:lvl1pPr>
              <a:defRPr sz="2182"/>
            </a:lvl1pPr>
            <a:lvl2pPr>
              <a:defRPr sz="1818"/>
            </a:lvl2pPr>
            <a:lvl3pPr>
              <a:defRPr sz="1636"/>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6"/>
            <a:ext cx="2406650" cy="1549400"/>
          </a:xfrm>
        </p:spPr>
        <p:txBody>
          <a:bodyPr vert="horz" anchor="b">
            <a:normAutofit/>
            <a:sp3d prstMaterial="softEdge"/>
          </a:bodyPr>
          <a:lstStyle>
            <a:lvl1pPr algn="l">
              <a:buNone/>
              <a:defRPr sz="20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032002"/>
            <a:ext cx="2406650" cy="6136217"/>
          </a:xfrm>
        </p:spPr>
        <p:txBody>
          <a:bodyPr/>
          <a:lstStyle>
            <a:lvl1pPr marL="0" indent="0">
              <a:buNone/>
              <a:defRPr sz="1273"/>
            </a:lvl1pPr>
            <a:lvl2pPr>
              <a:buNone/>
              <a:defRPr sz="1091"/>
            </a:lvl2pPr>
            <a:lvl3pPr>
              <a:buNone/>
              <a:defRPr sz="909"/>
            </a:lvl3pPr>
            <a:lvl4pPr>
              <a:buNone/>
              <a:defRPr sz="818"/>
            </a:lvl4pPr>
            <a:lvl5pPr>
              <a:buNone/>
              <a:defRPr sz="818"/>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364067"/>
            <a:ext cx="4089400" cy="7804151"/>
          </a:xfrm>
        </p:spPr>
        <p:txBody>
          <a:bodyPr/>
          <a:lstStyle>
            <a:lvl1pPr>
              <a:defRPr sz="2364"/>
            </a:lvl1pPr>
            <a:lvl2pPr>
              <a:defRPr sz="2182"/>
            </a:lvl2pPr>
            <a:lvl3pPr>
              <a:defRPr sz="2000"/>
            </a:lvl3pPr>
            <a:lvl4pPr>
              <a:defRPr sz="1818"/>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12800"/>
            <a:ext cx="4389120" cy="696384"/>
          </a:xfrm>
        </p:spPr>
        <p:txBody>
          <a:bodyPr lIns="45720" rIns="45720" bIns="0" anchor="b">
            <a:sp3d prstMaterial="softEdge"/>
          </a:bodyPr>
          <a:lstStyle>
            <a:lvl1pPr algn="ctr">
              <a:buNone/>
              <a:defRPr sz="1818" b="1"/>
            </a:lvl1pPr>
          </a:lstStyle>
          <a:p>
            <a:r>
              <a:rPr kumimoji="0" lang="en-US"/>
              <a:t>Click to edit Master title style</a:t>
            </a:r>
          </a:p>
        </p:txBody>
      </p:sp>
      <p:sp>
        <p:nvSpPr>
          <p:cNvPr id="3" name="Picture Placeholder 2"/>
          <p:cNvSpPr>
            <a:spLocks noGrp="1"/>
          </p:cNvSpPr>
          <p:nvPr>
            <p:ph type="pic" idx="1"/>
          </p:nvPr>
        </p:nvSpPr>
        <p:spPr>
          <a:xfrm>
            <a:off x="1463040" y="2442634"/>
            <a:ext cx="438912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909"/>
            </a:lvl1pPr>
          </a:lstStyle>
          <a:p>
            <a:pPr marL="0" algn="l" rtl="0" eaLnBrk="1" latinLnBrk="0" hangingPunct="1"/>
            <a:r>
              <a:rPr kumimoji="0" lang="en-US">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463040" y="1555716"/>
            <a:ext cx="4389120" cy="707136"/>
          </a:xfrm>
        </p:spPr>
        <p:txBody>
          <a:bodyPr lIns="45720" tIns="45720" rIns="45720" anchor="t"/>
          <a:lstStyle>
            <a:lvl1pPr marL="0" indent="0" algn="ctr">
              <a:buNone/>
              <a:defRPr sz="1273"/>
            </a:lvl1pPr>
            <a:lvl2pPr>
              <a:defRPr sz="1091"/>
            </a:lvl2pPr>
            <a:lvl3pPr>
              <a:defRPr sz="909"/>
            </a:lvl3pPr>
            <a:lvl4pPr>
              <a:defRPr sz="818"/>
            </a:lvl4pPr>
            <a:lvl5pPr>
              <a:defRPr sz="818"/>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366184"/>
            <a:ext cx="658368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133600"/>
            <a:ext cx="658368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8555568"/>
            <a:ext cx="1706880" cy="486834"/>
          </a:xfrm>
          <a:prstGeom prst="rect">
            <a:avLst/>
          </a:prstGeom>
        </p:spPr>
        <p:txBody>
          <a:bodyPr vert="horz" anchor="b"/>
          <a:lstStyle>
            <a:lvl1pPr algn="l" eaLnBrk="1" latinLnBrk="0" hangingPunct="1">
              <a:defRPr kumimoji="0" sz="1091">
                <a:solidFill>
                  <a:schemeClr val="tx1">
                    <a:shade val="50000"/>
                  </a:schemeClr>
                </a:solidFill>
              </a:defRPr>
            </a:lvl1pPr>
          </a:lstStyle>
          <a:p>
            <a:fld id="{1D8BD707-D9CF-40AE-B4C6-C98DA3205C09}" type="datetimeFigureOut">
              <a:rPr lang="en-US" smtClean="0"/>
              <a:pPr/>
              <a:t>4/24/2023</a:t>
            </a:fld>
            <a:endParaRPr lang="en-US"/>
          </a:p>
        </p:txBody>
      </p:sp>
      <p:sp>
        <p:nvSpPr>
          <p:cNvPr id="3" name="Footer Placeholder 2"/>
          <p:cNvSpPr>
            <a:spLocks noGrp="1"/>
          </p:cNvSpPr>
          <p:nvPr>
            <p:ph type="ftr" sz="quarter" idx="3"/>
          </p:nvPr>
        </p:nvSpPr>
        <p:spPr>
          <a:xfrm>
            <a:off x="2499360" y="8555568"/>
            <a:ext cx="2316480" cy="486834"/>
          </a:xfrm>
          <a:prstGeom prst="rect">
            <a:avLst/>
          </a:prstGeom>
        </p:spPr>
        <p:txBody>
          <a:bodyPr vert="horz" anchor="b"/>
          <a:lstStyle>
            <a:lvl1pPr algn="ctr" eaLnBrk="1" latinLnBrk="0" hangingPunct="1">
              <a:defRPr kumimoji="0" sz="1091">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8555568"/>
            <a:ext cx="609600" cy="486834"/>
          </a:xfrm>
          <a:prstGeom prst="rect">
            <a:avLst/>
          </a:prstGeom>
        </p:spPr>
        <p:txBody>
          <a:bodyPr vert="horz" lIns="0" rIns="0" anchor="b"/>
          <a:lstStyle>
            <a:lvl1pPr algn="r" eaLnBrk="1" latinLnBrk="0" hangingPunct="1">
              <a:defRPr kumimoji="0" sz="1091">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27"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98769" indent="-374076" algn="l" rtl="0" eaLnBrk="1" latinLnBrk="0" hangingPunct="1">
        <a:spcBef>
          <a:spcPct val="20000"/>
        </a:spcBef>
        <a:buClr>
          <a:schemeClr val="tx1">
            <a:shade val="95000"/>
          </a:schemeClr>
        </a:buClr>
        <a:buSzPct val="65000"/>
        <a:buFont typeface="Wingdings 2"/>
        <a:buChar char=""/>
        <a:defRPr kumimoji="0" sz="2545" kern="1200">
          <a:solidFill>
            <a:schemeClr val="tx1"/>
          </a:solidFill>
          <a:latin typeface="+mn-lt"/>
          <a:ea typeface="+mn-ea"/>
          <a:cs typeface="+mn-cs"/>
        </a:defRPr>
      </a:lvl1pPr>
      <a:lvl2pPr marL="789717" indent="-257697" algn="l" rtl="0" eaLnBrk="1" latinLnBrk="0" hangingPunct="1">
        <a:spcBef>
          <a:spcPct val="20000"/>
        </a:spcBef>
        <a:buClr>
          <a:schemeClr val="tx1"/>
        </a:buClr>
        <a:buSzPct val="80000"/>
        <a:buFont typeface="Wingdings 2"/>
        <a:buChar char=""/>
        <a:defRPr kumimoji="0" sz="2182" kern="1200">
          <a:solidFill>
            <a:schemeClr val="tx1"/>
          </a:solidFill>
          <a:latin typeface="+mn-lt"/>
          <a:ea typeface="+mn-ea"/>
          <a:cs typeface="+mn-cs"/>
        </a:defRPr>
      </a:lvl2pPr>
      <a:lvl3pPr marL="1030788" indent="-207820"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230296" indent="-166256" algn="l" rtl="0" eaLnBrk="1" latinLnBrk="0" hangingPunct="1">
        <a:spcBef>
          <a:spcPct val="20000"/>
        </a:spcBef>
        <a:buClr>
          <a:schemeClr val="tx1"/>
        </a:buClr>
        <a:buSzPct val="100000"/>
        <a:buFont typeface="Wingdings 3"/>
        <a:buChar char=""/>
        <a:defRPr kumimoji="0" sz="1818" kern="1200">
          <a:solidFill>
            <a:schemeClr val="tx1"/>
          </a:solidFill>
          <a:latin typeface="+mn-lt"/>
          <a:ea typeface="+mn-ea"/>
          <a:cs typeface="+mn-cs"/>
        </a:defRPr>
      </a:lvl4pPr>
      <a:lvl5pPr marL="1404865" indent="-166256" algn="l" rtl="0" eaLnBrk="1" latinLnBrk="0" hangingPunct="1">
        <a:spcBef>
          <a:spcPct val="20000"/>
        </a:spcBef>
        <a:buClr>
          <a:schemeClr val="tx1"/>
        </a:buClr>
        <a:buFont typeface="Wingdings 2"/>
        <a:buChar char=""/>
        <a:defRPr kumimoji="0" sz="1818" kern="1200">
          <a:solidFill>
            <a:schemeClr val="tx1"/>
          </a:solidFill>
          <a:latin typeface="+mn-lt"/>
          <a:ea typeface="+mn-ea"/>
          <a:cs typeface="+mn-cs"/>
        </a:defRPr>
      </a:lvl5pPr>
      <a:lvl6pPr marL="1604372" indent="-166256" algn="l" rtl="0" eaLnBrk="1" latinLnBrk="0" hangingPunct="1">
        <a:spcBef>
          <a:spcPct val="20000"/>
        </a:spcBef>
        <a:buClr>
          <a:schemeClr val="tx1"/>
        </a:buClr>
        <a:buFont typeface="Wingdings 3"/>
        <a:buChar char=""/>
        <a:defRPr kumimoji="0" sz="1636" kern="1200">
          <a:solidFill>
            <a:schemeClr val="tx1"/>
          </a:solidFill>
          <a:latin typeface="+mn-lt"/>
          <a:ea typeface="+mn-ea"/>
          <a:cs typeface="+mn-cs"/>
        </a:defRPr>
      </a:lvl6pPr>
      <a:lvl7pPr marL="1787254" indent="-166256" algn="l" rtl="0" eaLnBrk="1" latinLnBrk="0" hangingPunct="1">
        <a:spcBef>
          <a:spcPct val="20000"/>
        </a:spcBef>
        <a:buClr>
          <a:schemeClr val="tx1"/>
        </a:buClr>
        <a:buFont typeface="Wingdings 2"/>
        <a:buChar char=""/>
        <a:defRPr kumimoji="0" sz="1455" kern="1200">
          <a:solidFill>
            <a:schemeClr val="tx1"/>
          </a:solidFill>
          <a:latin typeface="+mn-lt"/>
          <a:ea typeface="+mn-ea"/>
          <a:cs typeface="+mn-cs"/>
        </a:defRPr>
      </a:lvl7pPr>
      <a:lvl8pPr marL="1970136" indent="-166256" algn="l" rtl="0" eaLnBrk="1" latinLnBrk="0" hangingPunct="1">
        <a:spcBef>
          <a:spcPct val="20000"/>
        </a:spcBef>
        <a:buClr>
          <a:schemeClr val="tx1"/>
        </a:buClr>
        <a:buFont typeface="Wingdings 2"/>
        <a:buChar char=""/>
        <a:defRPr kumimoji="0" sz="1273" kern="1200">
          <a:solidFill>
            <a:schemeClr val="tx1"/>
          </a:solidFill>
          <a:latin typeface="+mn-lt"/>
          <a:ea typeface="+mn-ea"/>
          <a:cs typeface="+mn-cs"/>
        </a:defRPr>
      </a:lvl8pPr>
      <a:lvl9pPr marL="2153018" indent="-166256" algn="l" rtl="0" eaLnBrk="1" latinLnBrk="0" hangingPunct="1">
        <a:spcBef>
          <a:spcPct val="20000"/>
        </a:spcBef>
        <a:buClr>
          <a:schemeClr val="tx1"/>
        </a:buClr>
        <a:buFont typeface="Wingdings 2"/>
        <a:buChar char=""/>
        <a:defRPr kumimoji="0" sz="127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5641" algn="l" rtl="0" eaLnBrk="1" latinLnBrk="0" hangingPunct="1">
        <a:defRPr kumimoji="0" kern="1200">
          <a:solidFill>
            <a:schemeClr val="tx1"/>
          </a:solidFill>
          <a:latin typeface="+mn-lt"/>
          <a:ea typeface="+mn-ea"/>
          <a:cs typeface="+mn-cs"/>
        </a:defRPr>
      </a:lvl2pPr>
      <a:lvl3pPr marL="831281" algn="l" rtl="0" eaLnBrk="1" latinLnBrk="0" hangingPunct="1">
        <a:defRPr kumimoji="0" kern="1200">
          <a:solidFill>
            <a:schemeClr val="tx1"/>
          </a:solidFill>
          <a:latin typeface="+mn-lt"/>
          <a:ea typeface="+mn-ea"/>
          <a:cs typeface="+mn-cs"/>
        </a:defRPr>
      </a:lvl3pPr>
      <a:lvl4pPr marL="1246922" algn="l" rtl="0" eaLnBrk="1" latinLnBrk="0" hangingPunct="1">
        <a:defRPr kumimoji="0" kern="1200">
          <a:solidFill>
            <a:schemeClr val="tx1"/>
          </a:solidFill>
          <a:latin typeface="+mn-lt"/>
          <a:ea typeface="+mn-ea"/>
          <a:cs typeface="+mn-cs"/>
        </a:defRPr>
      </a:lvl4pPr>
      <a:lvl5pPr marL="1662562" algn="l" rtl="0" eaLnBrk="1" latinLnBrk="0" hangingPunct="1">
        <a:defRPr kumimoji="0" kern="1200">
          <a:solidFill>
            <a:schemeClr val="tx1"/>
          </a:solidFill>
          <a:latin typeface="+mn-lt"/>
          <a:ea typeface="+mn-ea"/>
          <a:cs typeface="+mn-cs"/>
        </a:defRPr>
      </a:lvl5pPr>
      <a:lvl6pPr marL="2078203" algn="l" rtl="0" eaLnBrk="1" latinLnBrk="0" hangingPunct="1">
        <a:defRPr kumimoji="0" kern="1200">
          <a:solidFill>
            <a:schemeClr val="tx1"/>
          </a:solidFill>
          <a:latin typeface="+mn-lt"/>
          <a:ea typeface="+mn-ea"/>
          <a:cs typeface="+mn-cs"/>
        </a:defRPr>
      </a:lvl6pPr>
      <a:lvl7pPr marL="2493843" algn="l" rtl="0" eaLnBrk="1" latinLnBrk="0" hangingPunct="1">
        <a:defRPr kumimoji="0" kern="1200">
          <a:solidFill>
            <a:schemeClr val="tx1"/>
          </a:solidFill>
          <a:latin typeface="+mn-lt"/>
          <a:ea typeface="+mn-ea"/>
          <a:cs typeface="+mn-cs"/>
        </a:defRPr>
      </a:lvl7pPr>
      <a:lvl8pPr marL="2909484" algn="l" rtl="0" eaLnBrk="1" latinLnBrk="0" hangingPunct="1">
        <a:defRPr kumimoji="0" kern="1200">
          <a:solidFill>
            <a:schemeClr val="tx1"/>
          </a:solidFill>
          <a:latin typeface="+mn-lt"/>
          <a:ea typeface="+mn-ea"/>
          <a:cs typeface="+mn-cs"/>
        </a:defRPr>
      </a:lvl8pPr>
      <a:lvl9pPr marL="33251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4000" r="-44000"/>
          </a:stretch>
        </a:blipFill>
        <a:effectLst/>
      </p:bgPr>
    </p:bg>
    <p:spTree>
      <p:nvGrpSpPr>
        <p:cNvPr id="1" name=""/>
        <p:cNvGrpSpPr/>
        <p:nvPr/>
      </p:nvGrpSpPr>
      <p:grpSpPr>
        <a:xfrm>
          <a:off x="0" y="0"/>
          <a:ext cx="0" cy="0"/>
          <a:chOff x="0" y="0"/>
          <a:chExt cx="0" cy="0"/>
        </a:xfrm>
      </p:grpSpPr>
      <p:sp>
        <p:nvSpPr>
          <p:cNvPr id="5" name="Rectangle 4"/>
          <p:cNvSpPr/>
          <p:nvPr/>
        </p:nvSpPr>
        <p:spPr>
          <a:xfrm>
            <a:off x="124691" y="0"/>
            <a:ext cx="7065818" cy="158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8"/>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6680" y="72607"/>
            <a:ext cx="5119897" cy="3413264"/>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0" y="8117615"/>
            <a:ext cx="7315200" cy="1026385"/>
          </a:xfrm>
          <a:prstGeom prst="rect">
            <a:avLst/>
          </a:prstGeom>
          <a:solidFill>
            <a:schemeClr val="tx2">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8"/>
          </a:p>
        </p:txBody>
      </p:sp>
      <p:sp>
        <p:nvSpPr>
          <p:cNvPr id="3" name="Subtitle 2"/>
          <p:cNvSpPr>
            <a:spLocks noGrp="1"/>
          </p:cNvSpPr>
          <p:nvPr>
            <p:ph type="subTitle" idx="1"/>
          </p:nvPr>
        </p:nvSpPr>
        <p:spPr>
          <a:xfrm>
            <a:off x="-1" y="4294910"/>
            <a:ext cx="5358901" cy="3831019"/>
          </a:xfrm>
          <a:solidFill>
            <a:srgbClr val="FFFFFF">
              <a:alpha val="50196"/>
            </a:srgbClr>
          </a:solidFill>
        </p:spPr>
        <p:txBody>
          <a:bodyPr anchor="ctr">
            <a:noAutofit/>
          </a:bodyPr>
          <a:lstStyle/>
          <a:p>
            <a:r>
              <a:rPr lang="en-US" sz="1400" b="1" dirty="0">
                <a:solidFill>
                  <a:srgbClr val="10253F"/>
                </a:solidFill>
                <a:latin typeface="Century Gothic" panose="020B0502020202020204" pitchFamily="34" charset="0"/>
                <a:ea typeface="Verdana" panose="020B0604030504040204" pitchFamily="34" charset="0"/>
                <a:cs typeface="Verdana" panose="020B0604030504040204" pitchFamily="34" charset="0"/>
              </a:rPr>
              <a:t>Sip your morning coffee in the company of soaring pelicans from your private top floor balcony enjoying endless water views or go for a walk on the pristine beach just steps away. To dream of owning this one bedroom, two bath, oceanfront condominium with unforgettable sunsets views of the Atlantic Ocean and Edisto River is just the beginning. </a:t>
            </a:r>
          </a:p>
          <a:p>
            <a:endParaRPr lang="en-US" sz="1400" b="1" dirty="0">
              <a:solidFill>
                <a:srgbClr val="10253F"/>
              </a:solidFill>
              <a:latin typeface="Century Gothic" panose="020B0502020202020204" pitchFamily="34" charset="0"/>
              <a:ea typeface="Verdana" panose="020B0604030504040204" pitchFamily="34" charset="0"/>
              <a:cs typeface="Verdana" panose="020B0604030504040204" pitchFamily="34" charset="0"/>
            </a:endParaRPr>
          </a:p>
          <a:p>
            <a:r>
              <a:rPr lang="en-US" sz="1400" b="1" dirty="0">
                <a:solidFill>
                  <a:srgbClr val="10253F"/>
                </a:solidFill>
                <a:latin typeface="Century Gothic" panose="020B0502020202020204" pitchFamily="34" charset="0"/>
                <a:ea typeface="Verdana" panose="020B0604030504040204" pitchFamily="34" charset="0"/>
                <a:cs typeface="Verdana" panose="020B0604030504040204" pitchFamily="34" charset="0"/>
              </a:rPr>
              <a:t>Seabrook Island is a gated oceanfront community dedicated to providing its residents with a lifestyle like no other--two championship golf courses, a tournament-grade tennis facility, an equestrian center, and top flight dining opportunities along with miles of pristine beaches to enjoy. And this is just the short list! Come take a peek--you won't be disappointed! Club membership is required. Please see agent notes and documents for more details.</a:t>
            </a:r>
          </a:p>
        </p:txBody>
      </p:sp>
      <p:sp>
        <p:nvSpPr>
          <p:cNvPr id="2" name="Title 1"/>
          <p:cNvSpPr>
            <a:spLocks noGrp="1"/>
          </p:cNvSpPr>
          <p:nvPr>
            <p:ph type="ctrTitle"/>
          </p:nvPr>
        </p:nvSpPr>
        <p:spPr>
          <a:xfrm>
            <a:off x="91678" y="3529336"/>
            <a:ext cx="5129898" cy="765574"/>
          </a:xfrm>
        </p:spPr>
        <p:txBody>
          <a:bodyPr anchor="ctr">
            <a:noAutofit/>
            <a:scene3d>
              <a:camera prst="orthographicFront"/>
              <a:lightRig rig="soft" dir="t">
                <a:rot lat="0" lon="0" rev="17220000"/>
              </a:lightRig>
            </a:scene3d>
            <a:sp3d prstMaterial="softEdge"/>
          </a:bodyPr>
          <a:lstStyle/>
          <a:p>
            <a:r>
              <a:rPr lang="en-US" sz="2182" cap="none" dirty="0">
                <a:ln w="10541" cmpd="sng">
                  <a:noFill/>
                  <a:prstDash val="solid"/>
                </a:ln>
                <a:solidFill>
                  <a:srgbClr val="10253F"/>
                </a:solidFill>
                <a:effectLst/>
                <a:latin typeface="Century Gothic" panose="020B0502020202020204" pitchFamily="34" charset="0"/>
              </a:rPr>
              <a:t>1370 Pelican Watch Villas</a:t>
            </a:r>
            <a:br>
              <a:rPr lang="en-US" sz="2182" cap="none" dirty="0">
                <a:ln w="10541" cmpd="sng">
                  <a:noFill/>
                  <a:prstDash val="solid"/>
                </a:ln>
                <a:solidFill>
                  <a:srgbClr val="10253F"/>
                </a:solidFill>
                <a:effectLst/>
                <a:latin typeface="Century Gothic" panose="020B0502020202020204" pitchFamily="34" charset="0"/>
              </a:rPr>
            </a:br>
            <a:r>
              <a:rPr lang="en-US" sz="1455" cap="none" dirty="0">
                <a:ln w="10541" cmpd="sng">
                  <a:noFill/>
                  <a:prstDash val="solid"/>
                </a:ln>
                <a:solidFill>
                  <a:srgbClr val="10253F"/>
                </a:solidFill>
                <a:effectLst/>
                <a:latin typeface="Century Gothic" panose="020B0502020202020204" pitchFamily="34" charset="0"/>
              </a:rPr>
              <a:t>Seabrook Island, SC 29455 | MLS# 23007752 | $750,000</a:t>
            </a:r>
            <a:endParaRPr lang="en-US" sz="1273" i="1" cap="none" dirty="0">
              <a:ln w="10541" cmpd="sng">
                <a:noFill/>
                <a:prstDash val="solid"/>
              </a:ln>
              <a:solidFill>
                <a:srgbClr val="10253F"/>
              </a:solidFill>
              <a:effectLst/>
              <a:latin typeface="Century Gothic" panose="020B050202020202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5055" y="8235572"/>
            <a:ext cx="1016685" cy="790472"/>
          </a:xfrm>
          <a:prstGeom prst="rect">
            <a:avLst/>
          </a:prstGeom>
        </p:spPr>
      </p:pic>
      <p:sp>
        <p:nvSpPr>
          <p:cNvPr id="17" name="Rectangle 16"/>
          <p:cNvSpPr/>
          <p:nvPr/>
        </p:nvSpPr>
        <p:spPr>
          <a:xfrm>
            <a:off x="124692" y="8232098"/>
            <a:ext cx="7065817" cy="805733"/>
          </a:xfrm>
          <a:prstGeom prst="rect">
            <a:avLst/>
          </a:prstGeom>
        </p:spPr>
        <p:txBody>
          <a:bodyPr wrap="square">
            <a:spAutoFit/>
          </a:bodyPr>
          <a:lstStyle/>
          <a:p>
            <a:pPr algn="ctr"/>
            <a:r>
              <a:rPr lang="en-US" sz="1636">
                <a:solidFill>
                  <a:schemeClr val="bg1"/>
                </a:solidFill>
                <a:effectLst>
                  <a:outerShdw blurRad="38100" dist="38100" dir="2700000" algn="tl">
                    <a:srgbClr val="000000">
                      <a:alpha val="43137"/>
                    </a:srgbClr>
                  </a:outerShdw>
                </a:effectLst>
                <a:latin typeface="Century Gothic" panose="020B0502020202020204" pitchFamily="34" charset="0"/>
              </a:rPr>
              <a:t>Ann Cortes</a:t>
            </a:r>
            <a:br>
              <a:rPr lang="en-US" sz="1636">
                <a:solidFill>
                  <a:schemeClr val="bg1"/>
                </a:solidFill>
                <a:effectLst>
                  <a:outerShdw blurRad="38100" dist="38100" dir="2700000" algn="tl">
                    <a:srgbClr val="000000">
                      <a:alpha val="43137"/>
                    </a:srgbClr>
                  </a:outerShdw>
                </a:effectLst>
                <a:latin typeface="Century Gothic" panose="020B0502020202020204" pitchFamily="34" charset="0"/>
              </a:rPr>
            </a:br>
            <a:r>
              <a:rPr lang="en-US" sz="1000">
                <a:solidFill>
                  <a:schemeClr val="bg1"/>
                </a:solidFill>
                <a:effectLst>
                  <a:outerShdw blurRad="38100" dist="38100" dir="2700000" algn="tl">
                    <a:srgbClr val="000000">
                      <a:alpha val="43137"/>
                    </a:srgbClr>
                  </a:outerShdw>
                </a:effectLst>
                <a:latin typeface="Century Gothic" panose="020B0502020202020204" pitchFamily="34" charset="0"/>
              </a:rPr>
              <a:t>Office - (843) 886-8110</a:t>
            </a:r>
          </a:p>
          <a:p>
            <a:pPr algn="ctr"/>
            <a:r>
              <a:rPr lang="en-US" sz="1000">
                <a:solidFill>
                  <a:schemeClr val="bg1"/>
                </a:solidFill>
                <a:effectLst>
                  <a:outerShdw blurRad="38100" dist="38100" dir="2700000" algn="tl">
                    <a:srgbClr val="000000">
                      <a:alpha val="43137"/>
                    </a:srgbClr>
                  </a:outerShdw>
                </a:effectLst>
                <a:latin typeface="Century Gothic" panose="020B0502020202020204" pitchFamily="34" charset="0"/>
              </a:rPr>
              <a:t>Mobile - (843) 324-6808</a:t>
            </a:r>
          </a:p>
          <a:p>
            <a:pPr algn="ctr"/>
            <a:r>
              <a:rPr lang="en-US" sz="1000">
                <a:solidFill>
                  <a:schemeClr val="bg1"/>
                </a:solidFill>
                <a:effectLst>
                  <a:outerShdw blurRad="38100" dist="38100" dir="2700000" algn="tl">
                    <a:srgbClr val="000000">
                      <a:alpha val="43137"/>
                    </a:srgbClr>
                  </a:outerShdw>
                </a:effectLst>
                <a:latin typeface="Century Gothic" panose="020B0502020202020204" pitchFamily="34" charset="0"/>
              </a:rPr>
              <a:t>ann.cortes@carolinaone.com</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384" y="8235953"/>
            <a:ext cx="1148667" cy="789709"/>
          </a:xfrm>
          <a:prstGeom prst="rect">
            <a:avLst/>
          </a:prstGeom>
        </p:spPr>
      </p:pic>
      <p:sp>
        <p:nvSpPr>
          <p:cNvPr id="18" name="Rectangle 17"/>
          <p:cNvSpPr/>
          <p:nvPr/>
        </p:nvSpPr>
        <p:spPr>
          <a:xfrm>
            <a:off x="124691" y="8953820"/>
            <a:ext cx="7065818" cy="190180"/>
          </a:xfrm>
          <a:prstGeom prst="rect">
            <a:avLst/>
          </a:prstGeom>
        </p:spPr>
        <p:txBody>
          <a:bodyPr wrap="square" anchor="b">
            <a:spAutoFit/>
          </a:bodyPr>
          <a:lstStyle/>
          <a:p>
            <a:pPr algn="ctr"/>
            <a:r>
              <a:rPr lang="en-US" sz="636">
                <a:solidFill>
                  <a:schemeClr val="bg1"/>
                </a:solidFill>
                <a:latin typeface="Century Gothic" panose="020B0502020202020204" pitchFamily="34" charset="0"/>
              </a:rPr>
              <a:t>Carolina One Real Estate | 1503 Palm Blvd | Isle of Palms, SC 29451-2280</a:t>
            </a:r>
          </a:p>
        </p:txBody>
      </p:sp>
      <p:sp>
        <p:nvSpPr>
          <p:cNvPr id="23" name="Rectangle 22"/>
          <p:cNvSpPr/>
          <p:nvPr/>
        </p:nvSpPr>
        <p:spPr>
          <a:xfrm>
            <a:off x="7384473" y="4294910"/>
            <a:ext cx="2540684" cy="350545"/>
          </a:xfrm>
          <a:prstGeom prst="rect">
            <a:avLst/>
          </a:prstGeom>
          <a:noFill/>
        </p:spPr>
        <p:txBody>
          <a:bodyPr wrap="square">
            <a:spAutoFit/>
          </a:bodyPr>
          <a:lstStyle/>
          <a:p>
            <a:pPr algn="r"/>
            <a:r>
              <a:rPr lang="en-US" sz="1678" i="1">
                <a:solidFill>
                  <a:schemeClr val="bg1"/>
                </a:solidFill>
                <a:effectLst>
                  <a:outerShdw blurRad="50800" dist="38100" dir="5400000" algn="t" rotWithShape="0">
                    <a:prstClr val="black">
                      <a:alpha val="40000"/>
                    </a:prstClr>
                  </a:outerShdw>
                </a:effectLst>
              </a:rPr>
              <a:t>Fantastic Rental Property</a:t>
            </a:r>
          </a:p>
        </p:txBody>
      </p:sp>
      <p:pic>
        <p:nvPicPr>
          <p:cNvPr id="22" name="Picture 21"/>
          <p:cNvPicPr>
            <a:picLocks/>
          </p:cNvPicPr>
          <p:nvPr/>
        </p:nvPicPr>
        <p:blipFill>
          <a:blip r:embed="rId7" cstate="print">
            <a:extLst>
              <a:ext uri="{28A0092B-C50C-407E-A947-70E740481C1C}">
                <a14:useLocalDpi xmlns:a14="http://schemas.microsoft.com/office/drawing/2010/main" val="0"/>
              </a:ext>
            </a:extLst>
          </a:blip>
          <a:srcRect/>
          <a:stretch/>
        </p:blipFill>
        <p:spPr>
          <a:xfrm>
            <a:off x="5363512" y="4097238"/>
            <a:ext cx="1835019" cy="1221755"/>
          </a:xfrm>
          <a:prstGeom prst="rect">
            <a:avLst/>
          </a:prstGeom>
          <a:ln>
            <a:noFill/>
          </a:ln>
          <a:effectLst>
            <a:outerShdw blurRad="292100" dist="139700" dir="2700000" algn="tl" rotWithShape="0">
              <a:srgbClr val="333333">
                <a:alpha val="65000"/>
              </a:srgbClr>
            </a:outerShdw>
          </a:effectLst>
        </p:spPr>
      </p:pic>
      <p:pic>
        <p:nvPicPr>
          <p:cNvPr id="6" name="Picture 5"/>
          <p:cNvPicPr>
            <a:picLocks/>
          </p:cNvPicPr>
          <p:nvPr/>
        </p:nvPicPr>
        <p:blipFill>
          <a:blip r:embed="rId8" cstate="print">
            <a:extLst>
              <a:ext uri="{28A0092B-C50C-407E-A947-70E740481C1C}">
                <a14:useLocalDpi xmlns:a14="http://schemas.microsoft.com/office/drawing/2010/main" val="0"/>
              </a:ext>
            </a:extLst>
          </a:blip>
          <a:srcRect/>
          <a:stretch/>
        </p:blipFill>
        <p:spPr>
          <a:xfrm>
            <a:off x="5363512" y="6779843"/>
            <a:ext cx="1835019" cy="1223346"/>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358901" y="1410369"/>
            <a:ext cx="1844241" cy="1228694"/>
          </a:xfrm>
          <a:prstGeom prst="rect">
            <a:avLst/>
          </a:prstGeom>
          <a:ln>
            <a:noFill/>
          </a:ln>
          <a:effectLst>
            <a:outerShdw blurRad="292100" dist="139700" dir="2700000" algn="tl" rotWithShape="0">
              <a:srgbClr val="333333">
                <a:alpha val="65000"/>
              </a:srgbClr>
            </a:outerShdw>
          </a:effectLst>
        </p:spPr>
      </p:pic>
      <p:pic>
        <p:nvPicPr>
          <p:cNvPr id="33" name="Picture 32"/>
          <p:cNvPicPr>
            <a:picLocks/>
          </p:cNvPicPr>
          <p:nvPr/>
        </p:nvPicPr>
        <p:blipFill>
          <a:blip r:embed="rId10" cstate="print">
            <a:extLst>
              <a:ext uri="{28A0092B-C50C-407E-A947-70E740481C1C}">
                <a14:useLocalDpi xmlns:a14="http://schemas.microsoft.com/office/drawing/2010/main" val="0"/>
              </a:ext>
            </a:extLst>
          </a:blip>
          <a:srcRect/>
          <a:stretch/>
        </p:blipFill>
        <p:spPr>
          <a:xfrm>
            <a:off x="5365304" y="2754743"/>
            <a:ext cx="1831434" cy="122334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358900" y="73409"/>
            <a:ext cx="1831609" cy="1221072"/>
          </a:xfrm>
          <a:prstGeom prst="rect">
            <a:avLst/>
          </a:prstGeom>
          <a:ln>
            <a:noFill/>
          </a:ln>
          <a:effectLst>
            <a:outerShdw blurRad="292100" dist="139700" dir="2700000" algn="tl" rotWithShape="0">
              <a:srgbClr val="333333">
                <a:alpha val="65000"/>
              </a:srgbClr>
            </a:outerShdw>
          </a:effectLst>
        </p:spPr>
      </p:pic>
      <p:sp>
        <p:nvSpPr>
          <p:cNvPr id="30" name="Rectangle 29"/>
          <p:cNvSpPr/>
          <p:nvPr/>
        </p:nvSpPr>
        <p:spPr>
          <a:xfrm>
            <a:off x="91678" y="69272"/>
            <a:ext cx="5129900" cy="595804"/>
          </a:xfrm>
          <a:prstGeom prst="rect">
            <a:avLst/>
          </a:prstGeom>
          <a:noFill/>
        </p:spPr>
        <p:txBody>
          <a:bodyPr wrap="square">
            <a:spAutoFit/>
          </a:bodyPr>
          <a:lstStyle/>
          <a:p>
            <a:r>
              <a:rPr lang="en-US" sz="1636" b="1" i="1" dirty="0">
                <a:ln w="3175">
                  <a:noFill/>
                </a:ln>
                <a:solidFill>
                  <a:schemeClr val="tx2"/>
                </a:solidFill>
                <a:effectLst>
                  <a:outerShdw blurRad="50800" dist="38100" dir="2700000" algn="tl" rotWithShape="0">
                    <a:prstClr val="black">
                      <a:alpha val="40000"/>
                    </a:prstClr>
                  </a:outerShdw>
                </a:effectLst>
              </a:rPr>
              <a:t>Stunning Ocean Views </a:t>
            </a:r>
          </a:p>
          <a:p>
            <a:r>
              <a:rPr lang="en-US" sz="1636" b="1" i="1" dirty="0">
                <a:ln w="3175">
                  <a:noFill/>
                </a:ln>
                <a:solidFill>
                  <a:schemeClr val="tx2"/>
                </a:solidFill>
                <a:effectLst>
                  <a:outerShdw blurRad="50800" dist="38100" dir="2700000" algn="tl" rotWithShape="0">
                    <a:prstClr val="black">
                      <a:alpha val="40000"/>
                    </a:prstClr>
                  </a:outerShdw>
                </a:effectLst>
              </a:rPr>
              <a:t>in Seabrook</a:t>
            </a:r>
          </a:p>
        </p:txBody>
      </p:sp>
      <p:pic>
        <p:nvPicPr>
          <p:cNvPr id="25" name="Picture 24"/>
          <p:cNvPicPr>
            <a:picLocks/>
          </p:cNvPicPr>
          <p:nvPr/>
        </p:nvPicPr>
        <p:blipFill>
          <a:blip r:embed="rId12" cstate="print">
            <a:extLst>
              <a:ext uri="{28A0092B-C50C-407E-A947-70E740481C1C}">
                <a14:useLocalDpi xmlns:a14="http://schemas.microsoft.com/office/drawing/2010/main" val="0"/>
              </a:ext>
            </a:extLst>
          </a:blip>
          <a:srcRect/>
          <a:stretch/>
        </p:blipFill>
        <p:spPr>
          <a:xfrm>
            <a:off x="5364784" y="5438991"/>
            <a:ext cx="1832473" cy="12216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227</TotalTime>
  <Words>204</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1370 Pelican Watch Villas Seabrook Island, SC 29455 | MLS# 23007752 | $750,000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53</cp:revision>
  <dcterms:created xsi:type="dcterms:W3CDTF">2006-08-16T00:00:00Z</dcterms:created>
  <dcterms:modified xsi:type="dcterms:W3CDTF">2023-04-24T21:03:17Z</dcterms:modified>
</cp:coreProperties>
</file>