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2854"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4/30/2021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893" y="1524000"/>
            <a:ext cx="7313414" cy="5486400"/>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551631" y="8269513"/>
            <a:ext cx="2211939" cy="8744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894618"/>
            <a:ext cx="7315200" cy="249382"/>
          </a:xfrm>
          <a:prstGeom prst="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91" dirty="0">
                <a:solidFill>
                  <a:schemeClr val="tx1"/>
                </a:solidFill>
                <a:latin typeface="Century Gothic" panose="020B0502020202020204" pitchFamily="34" charset="0"/>
              </a:rPr>
              <a:t>Century 21 Properties Plus | 1090 Park West Blvd, Suite 3 | Mount Pleasant, SC 29466</a:t>
            </a:r>
          </a:p>
        </p:txBody>
      </p:sp>
      <p:sp>
        <p:nvSpPr>
          <p:cNvPr id="5" name="Rectangle 4"/>
          <p:cNvSpPr/>
          <p:nvPr/>
        </p:nvSpPr>
        <p:spPr>
          <a:xfrm>
            <a:off x="3311236" y="79272"/>
            <a:ext cx="3810000" cy="819840"/>
          </a:xfrm>
          <a:prstGeom prst="rect">
            <a:avLst/>
          </a:prstGeom>
        </p:spPr>
        <p:txBody>
          <a:bodyPr wrap="square">
            <a:spAutoFit/>
          </a:bodyPr>
          <a:lstStyle/>
          <a:p>
            <a:pPr algn="r"/>
            <a:r>
              <a:rPr lang="en-US" sz="1455" b="1" dirty="0">
                <a:latin typeface="Century Gothic" panose="020B0502020202020204" pitchFamily="34" charset="0"/>
              </a:rPr>
              <a:t>Jane Locke, </a:t>
            </a:r>
            <a:r>
              <a:rPr lang="en-US" sz="1455" dirty="0">
                <a:latin typeface="Century Gothic" panose="020B0502020202020204" pitchFamily="34" charset="0"/>
              </a:rPr>
              <a:t>Realtor </a:t>
            </a:r>
          </a:p>
          <a:p>
            <a:pPr algn="r"/>
            <a:r>
              <a:rPr lang="en-US" sz="1091" dirty="0">
                <a:latin typeface="Century Gothic" panose="020B0502020202020204" pitchFamily="34" charset="0"/>
              </a:rPr>
              <a:t>M (843) 819-3508</a:t>
            </a:r>
          </a:p>
          <a:p>
            <a:pPr algn="r"/>
            <a:r>
              <a:rPr lang="en-US" sz="1091" dirty="0">
                <a:latin typeface="Century Gothic" panose="020B0502020202020204" pitchFamily="34" charset="0"/>
              </a:rPr>
              <a:t>lockejaneb@aol.com</a:t>
            </a:r>
          </a:p>
          <a:p>
            <a:pPr algn="r"/>
            <a:r>
              <a:rPr lang="en-US" sz="1091" dirty="0">
                <a:latin typeface="Century Gothic" panose="020B0502020202020204" pitchFamily="34" charset="0"/>
              </a:rPr>
              <a:t>www.century21properties.com </a:t>
            </a:r>
          </a:p>
        </p:txBody>
      </p:sp>
      <p:sp>
        <p:nvSpPr>
          <p:cNvPr id="2" name="Rectangle 1"/>
          <p:cNvSpPr/>
          <p:nvPr/>
        </p:nvSpPr>
        <p:spPr>
          <a:xfrm>
            <a:off x="1" y="5638800"/>
            <a:ext cx="7315200" cy="13716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6" name="Rectangle 5"/>
          <p:cNvSpPr/>
          <p:nvPr/>
        </p:nvSpPr>
        <p:spPr>
          <a:xfrm>
            <a:off x="0" y="969818"/>
            <a:ext cx="7315200" cy="534320"/>
          </a:xfrm>
          <a:prstGeom prst="rect">
            <a:avLst/>
          </a:prstGeom>
          <a:solidFill>
            <a:schemeClr val="bg2">
              <a:lumMod val="90000"/>
            </a:schemeClr>
          </a:solidFill>
          <a:ln>
            <a:solidFill>
              <a:schemeClr val="bg2">
                <a:lumMod val="9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7" name="Rectangle 6"/>
          <p:cNvSpPr/>
          <p:nvPr/>
        </p:nvSpPr>
        <p:spPr>
          <a:xfrm>
            <a:off x="0" y="1071933"/>
            <a:ext cx="7315200" cy="330090"/>
          </a:xfrm>
          <a:prstGeom prst="rect">
            <a:avLst/>
          </a:prstGeom>
        </p:spPr>
        <p:txBody>
          <a:bodyPr wrap="square" anchor="ctr">
            <a:spAutoFit/>
          </a:bodyPr>
          <a:lstStyle/>
          <a:p>
            <a:pPr algn="ctr"/>
            <a:r>
              <a:rPr lang="en-US" sz="1545" b="1" dirty="0">
                <a:latin typeface="Century Gothic" panose="020B0502020202020204" pitchFamily="34" charset="0"/>
              </a:rPr>
              <a:t>1373 </a:t>
            </a:r>
            <a:r>
              <a:rPr lang="en-US" sz="1545" b="1" dirty="0" err="1">
                <a:latin typeface="Century Gothic" panose="020B0502020202020204" pitchFamily="34" charset="0"/>
              </a:rPr>
              <a:t>Woodlock</a:t>
            </a:r>
            <a:r>
              <a:rPr lang="en-US" sz="1545" b="1" dirty="0">
                <a:latin typeface="Century Gothic" panose="020B0502020202020204" pitchFamily="34" charset="0"/>
              </a:rPr>
              <a:t> Road | Mt Pleasant, SC 29464 | MLS# 21011330 | $979,000</a:t>
            </a:r>
          </a:p>
        </p:txBody>
      </p:sp>
      <p:sp>
        <p:nvSpPr>
          <p:cNvPr id="13" name="Rectangle 12"/>
          <p:cNvSpPr/>
          <p:nvPr/>
        </p:nvSpPr>
        <p:spPr>
          <a:xfrm>
            <a:off x="1007457" y="138546"/>
            <a:ext cx="4712576" cy="763927"/>
          </a:xfrm>
          <a:prstGeom prst="rect">
            <a:avLst/>
          </a:prstGeom>
        </p:spPr>
        <p:txBody>
          <a:bodyPr wrap="square">
            <a:spAutoFit/>
          </a:bodyPr>
          <a:lstStyle/>
          <a:p>
            <a:r>
              <a:rPr lang="en-US" sz="2182" i="1" dirty="0">
                <a:solidFill>
                  <a:srgbClr val="C00000"/>
                </a:solidFill>
                <a:effectLst>
                  <a:outerShdw blurRad="38100" dist="38100" dir="2700000" algn="tl">
                    <a:srgbClr val="000000">
                      <a:alpha val="43137"/>
                    </a:srgbClr>
                  </a:outerShdw>
                </a:effectLst>
                <a:latin typeface="IncognitoMeridies" panose="00000400000000000000" pitchFamily="2" charset="0"/>
              </a:rPr>
              <a:t>Laurel Lakes…</a:t>
            </a:r>
          </a:p>
          <a:p>
            <a:r>
              <a:rPr lang="en-US" sz="2182" i="1" dirty="0">
                <a:solidFill>
                  <a:srgbClr val="C00000"/>
                </a:solidFill>
                <a:effectLst>
                  <a:outerShdw blurRad="38100" dist="38100" dir="2700000" algn="tl">
                    <a:srgbClr val="000000">
                      <a:alpha val="43137"/>
                    </a:srgbClr>
                  </a:outerShdw>
                </a:effectLst>
                <a:latin typeface="IncognitoMeridies" panose="00000400000000000000" pitchFamily="2" charset="0"/>
              </a:rPr>
              <a:t>Waterfront Living At Its Best</a:t>
            </a:r>
          </a:p>
        </p:txBody>
      </p:sp>
      <p:pic>
        <p:nvPicPr>
          <p:cNvPr id="14" name="Picture 2" descr="http://clientphotos.idxbroker.com/agents/agentPhoto-773-16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0705" y="79485"/>
            <a:ext cx="710738" cy="947651"/>
          </a:xfrm>
          <a:prstGeom prst="rect">
            <a:avLst/>
          </a:prstGeom>
          <a:noFill/>
          <a:ln w="12700">
            <a:solidFill>
              <a:schemeClr val="bg2">
                <a:lumMod val="90000"/>
              </a:schemeClr>
            </a:solidFill>
          </a:ln>
          <a:extLst>
            <a:ext uri="{909E8E84-426E-40DD-AFC4-6F175D3DCCD1}">
              <a14:hiddenFill xmlns:a14="http://schemas.microsoft.com/office/drawing/2010/main">
                <a:solidFill>
                  <a:srgbClr val="FFFFFF"/>
                </a:solidFill>
              </a14:hiddenFill>
            </a:ext>
          </a:extLst>
        </p:spPr>
      </p:pic>
      <p:sp>
        <p:nvSpPr>
          <p:cNvPr id="18" name="Rectangle 17"/>
          <p:cNvSpPr/>
          <p:nvPr/>
        </p:nvSpPr>
        <p:spPr>
          <a:xfrm rot="19609764">
            <a:off x="7110432" y="2081951"/>
            <a:ext cx="4254874" cy="1426936"/>
          </a:xfrm>
          <a:prstGeom prst="rect">
            <a:avLst/>
          </a:prstGeom>
          <a:noFill/>
        </p:spPr>
        <p:txBody>
          <a:bodyPr wrap="square" lIns="83127" tIns="41564" rIns="83127" bIns="41564">
            <a:spAutoFit/>
          </a:bodyPr>
          <a:lstStyle/>
          <a:p>
            <a:pPr algn="ctr"/>
            <a:r>
              <a:rPr lang="en-US" sz="8727"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6656" y="5791200"/>
            <a:ext cx="1340794" cy="1005840"/>
          </a:xfrm>
          <a:prstGeom prst="rect">
            <a:avLst/>
          </a:prstGeom>
          <a:ln>
            <a:no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801878" y="5791200"/>
            <a:ext cx="754381" cy="1005840"/>
          </a:xfrm>
          <a:prstGeom prst="rect">
            <a:avLst/>
          </a:prstGeom>
          <a:ln>
            <a:no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758943" y="5791200"/>
            <a:ext cx="754379" cy="1005840"/>
          </a:xfrm>
          <a:prstGeom prst="rect">
            <a:avLst/>
          </a:prstGeom>
          <a:ln>
            <a:noFill/>
          </a:ln>
          <a:effectLst>
            <a:outerShdw blurRad="50800" dist="38100" dir="2700000" algn="tl" rotWithShape="0">
              <a:prstClr val="black">
                <a:alpha val="40000"/>
              </a:prstClr>
            </a:outerShdw>
          </a:effectLst>
        </p:spPr>
      </p:pic>
      <p:pic>
        <p:nvPicPr>
          <p:cNvPr id="24" name="Picture 23">
            <a:extLst>
              <a:ext uri="{FF2B5EF4-FFF2-40B4-BE49-F238E27FC236}">
                <a16:creationId xmlns:a16="http://schemas.microsoft.com/office/drawing/2014/main" id="{C1D42FF5-90D0-4B99-9F39-1DA217AD2AE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716006" y="5791200"/>
            <a:ext cx="754381" cy="1005840"/>
          </a:xfrm>
          <a:prstGeom prst="rect">
            <a:avLst/>
          </a:prstGeom>
          <a:ln>
            <a:noFill/>
          </a:ln>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2475AA53-FC3E-4407-AE6B-697C6C463C02}"/>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844815" y="5791200"/>
            <a:ext cx="754381" cy="1005840"/>
          </a:xfrm>
          <a:prstGeom prst="rect">
            <a:avLst/>
          </a:prstGeom>
          <a:ln>
            <a:noFill/>
          </a:ln>
          <a:effectLst>
            <a:outerShdw blurRad="50800" dist="38100" dir="2700000" algn="tl" rotWithShape="0">
              <a:prstClr val="black">
                <a:alpha val="40000"/>
              </a:prstClr>
            </a:outerShdw>
          </a:effectLst>
        </p:spPr>
      </p:pic>
      <p:pic>
        <p:nvPicPr>
          <p:cNvPr id="10" name="Picture 9">
            <a:extLst>
              <a:ext uri="{FF2B5EF4-FFF2-40B4-BE49-F238E27FC236}">
                <a16:creationId xmlns:a16="http://schemas.microsoft.com/office/drawing/2014/main" id="{21F444AA-0D21-45EB-9B46-01B9728B53E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887751" y="5791200"/>
            <a:ext cx="1340793" cy="1005840"/>
          </a:xfrm>
          <a:prstGeom prst="rect">
            <a:avLst/>
          </a:prstGeom>
          <a:ln>
            <a:noFill/>
          </a:ln>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0" y="6858000"/>
            <a:ext cx="7315200" cy="1371600"/>
          </a:xfrm>
        </p:spPr>
        <p:txBody>
          <a:bodyPr anchor="ctr">
            <a:noAutofit/>
          </a:bodyPr>
          <a:lstStyle/>
          <a:p>
            <a:r>
              <a:rPr lang="en-US" sz="1000" dirty="0">
                <a:solidFill>
                  <a:schemeClr val="tx1"/>
                </a:solidFill>
                <a:latin typeface="Century Gothic" panose="020B0502020202020204" pitchFamily="34" charset="0"/>
              </a:rPr>
              <a:t>Waterfront living on a fresh water twelve acre lake in the middle of Mt. Pleasant. Convenient to I-526, 10 minutes to beach, 15 to Charleston, shopping center near. Freshly remodeled kitchen, master bedroom, guest bath, and half bath. New front porch, new water heater, new stove, new microwave. Crawl space is encapsulated. New paint on all exterior trim. Launch your canoe, kayak, or paddleboard from your dock. Great fishing, also. Enjoy a nice beverage on the dock watching the sunset., or sit around the fire pit. Home has the best sunsets in Mt. Pleasant. Quiet neighborhood. Live like you are on vacation every day. This is the home for you to enjoy life to its fullest. Lots of storage. Oversized 2 car garage. Unfinished attic area could be converted to 2 bedrooms and bath.</a:t>
            </a:r>
            <a:endParaRPr lang="en-US" sz="1000" b="1" i="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227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2021-04-30T13:06:46Z</dcterms:modified>
</cp:coreProperties>
</file>