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40375" rtl="0" eaLnBrk="1" latinLnBrk="0" hangingPunct="1">
      <a:defRPr sz="1846" kern="1200">
        <a:solidFill>
          <a:schemeClr val="tx1"/>
        </a:solidFill>
        <a:latin typeface="+mn-lt"/>
        <a:ea typeface="+mn-ea"/>
        <a:cs typeface="+mn-cs"/>
      </a:defRPr>
    </a:lvl1pPr>
    <a:lvl2pPr marL="470187" algn="l" defTabSz="940375" rtl="0" eaLnBrk="1" latinLnBrk="0" hangingPunct="1">
      <a:defRPr sz="1846" kern="1200">
        <a:solidFill>
          <a:schemeClr val="tx1"/>
        </a:solidFill>
        <a:latin typeface="+mn-lt"/>
        <a:ea typeface="+mn-ea"/>
        <a:cs typeface="+mn-cs"/>
      </a:defRPr>
    </a:lvl2pPr>
    <a:lvl3pPr marL="940375" algn="l" defTabSz="940375" rtl="0" eaLnBrk="1" latinLnBrk="0" hangingPunct="1">
      <a:defRPr sz="1846" kern="1200">
        <a:solidFill>
          <a:schemeClr val="tx1"/>
        </a:solidFill>
        <a:latin typeface="+mn-lt"/>
        <a:ea typeface="+mn-ea"/>
        <a:cs typeface="+mn-cs"/>
      </a:defRPr>
    </a:lvl3pPr>
    <a:lvl4pPr marL="1410563" algn="l" defTabSz="940375" rtl="0" eaLnBrk="1" latinLnBrk="0" hangingPunct="1">
      <a:defRPr sz="1846" kern="1200">
        <a:solidFill>
          <a:schemeClr val="tx1"/>
        </a:solidFill>
        <a:latin typeface="+mn-lt"/>
        <a:ea typeface="+mn-ea"/>
        <a:cs typeface="+mn-cs"/>
      </a:defRPr>
    </a:lvl4pPr>
    <a:lvl5pPr marL="1880750" algn="l" defTabSz="940375" rtl="0" eaLnBrk="1" latinLnBrk="0" hangingPunct="1">
      <a:defRPr sz="1846" kern="1200">
        <a:solidFill>
          <a:schemeClr val="tx1"/>
        </a:solidFill>
        <a:latin typeface="+mn-lt"/>
        <a:ea typeface="+mn-ea"/>
        <a:cs typeface="+mn-cs"/>
      </a:defRPr>
    </a:lvl5pPr>
    <a:lvl6pPr marL="2350937" algn="l" defTabSz="940375" rtl="0" eaLnBrk="1" latinLnBrk="0" hangingPunct="1">
      <a:defRPr sz="1846" kern="1200">
        <a:solidFill>
          <a:schemeClr val="tx1"/>
        </a:solidFill>
        <a:latin typeface="+mn-lt"/>
        <a:ea typeface="+mn-ea"/>
        <a:cs typeface="+mn-cs"/>
      </a:defRPr>
    </a:lvl6pPr>
    <a:lvl7pPr marL="2821125" algn="l" defTabSz="940375" rtl="0" eaLnBrk="1" latinLnBrk="0" hangingPunct="1">
      <a:defRPr sz="1846" kern="1200">
        <a:solidFill>
          <a:schemeClr val="tx1"/>
        </a:solidFill>
        <a:latin typeface="+mn-lt"/>
        <a:ea typeface="+mn-ea"/>
        <a:cs typeface="+mn-cs"/>
      </a:defRPr>
    </a:lvl7pPr>
    <a:lvl8pPr marL="3291313" algn="l" defTabSz="940375" rtl="0" eaLnBrk="1" latinLnBrk="0" hangingPunct="1">
      <a:defRPr sz="1846" kern="1200">
        <a:solidFill>
          <a:schemeClr val="tx1"/>
        </a:solidFill>
        <a:latin typeface="+mn-lt"/>
        <a:ea typeface="+mn-ea"/>
        <a:cs typeface="+mn-cs"/>
      </a:defRPr>
    </a:lvl8pPr>
    <a:lvl9pPr marL="3761500" algn="l" defTabSz="940375" rtl="0" eaLnBrk="1" latinLnBrk="0" hangingPunct="1">
      <a:defRPr sz="184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65" d="100"/>
          <a:sy n="65" d="100"/>
        </p:scale>
        <p:origin x="2854" y="55"/>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463106" indent="0" algn="ctr">
              <a:buNone/>
              <a:defRPr>
                <a:solidFill>
                  <a:schemeClr val="tx1">
                    <a:tint val="75000"/>
                  </a:schemeClr>
                </a:solidFill>
              </a:defRPr>
            </a:lvl2pPr>
            <a:lvl3pPr marL="926213" indent="0" algn="ctr">
              <a:buNone/>
              <a:defRPr>
                <a:solidFill>
                  <a:schemeClr val="tx1">
                    <a:tint val="75000"/>
                  </a:schemeClr>
                </a:solidFill>
              </a:defRPr>
            </a:lvl3pPr>
            <a:lvl4pPr marL="1389320" indent="0" algn="ctr">
              <a:buNone/>
              <a:defRPr>
                <a:solidFill>
                  <a:schemeClr val="tx1">
                    <a:tint val="75000"/>
                  </a:schemeClr>
                </a:solidFill>
              </a:defRPr>
            </a:lvl4pPr>
            <a:lvl5pPr marL="1852427" indent="0" algn="ctr">
              <a:buNone/>
              <a:defRPr>
                <a:solidFill>
                  <a:schemeClr val="tx1">
                    <a:tint val="75000"/>
                  </a:schemeClr>
                </a:solidFill>
              </a:defRPr>
            </a:lvl5pPr>
            <a:lvl6pPr marL="2315533" indent="0" algn="ctr">
              <a:buNone/>
              <a:defRPr>
                <a:solidFill>
                  <a:schemeClr val="tx1">
                    <a:tint val="75000"/>
                  </a:schemeClr>
                </a:solidFill>
              </a:defRPr>
            </a:lvl6pPr>
            <a:lvl7pPr marL="2778640" indent="0" algn="ctr">
              <a:buNone/>
              <a:defRPr>
                <a:solidFill>
                  <a:schemeClr val="tx1">
                    <a:tint val="75000"/>
                  </a:schemeClr>
                </a:solidFill>
              </a:defRPr>
            </a:lvl7pPr>
            <a:lvl8pPr marL="3241747" indent="0" algn="ctr">
              <a:buNone/>
              <a:defRPr>
                <a:solidFill>
                  <a:schemeClr val="tx1">
                    <a:tint val="75000"/>
                  </a:schemeClr>
                </a:solidFill>
              </a:defRPr>
            </a:lvl8pPr>
            <a:lvl9pPr marL="3704853"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4091" b="1" cap="all"/>
            </a:lvl1pPr>
          </a:lstStyle>
          <a:p>
            <a:r>
              <a:rPr lang="en-US"/>
              <a:t>Click to edit Master title style</a:t>
            </a:r>
          </a:p>
        </p:txBody>
      </p:sp>
      <p:sp>
        <p:nvSpPr>
          <p:cNvPr id="3" name="Text Placeholder 2"/>
          <p:cNvSpPr>
            <a:spLocks noGrp="1"/>
          </p:cNvSpPr>
          <p:nvPr>
            <p:ph type="body" idx="1"/>
          </p:nvPr>
        </p:nvSpPr>
        <p:spPr>
          <a:xfrm>
            <a:off x="577850" y="3875618"/>
            <a:ext cx="6217920" cy="2000249"/>
          </a:xfrm>
        </p:spPr>
        <p:txBody>
          <a:bodyPr anchor="b"/>
          <a:lstStyle>
            <a:lvl1pPr marL="0" indent="0">
              <a:buNone/>
              <a:defRPr sz="2000">
                <a:solidFill>
                  <a:schemeClr val="tx1">
                    <a:tint val="75000"/>
                  </a:schemeClr>
                </a:solidFill>
              </a:defRPr>
            </a:lvl1pPr>
            <a:lvl2pPr marL="463106" indent="0">
              <a:buNone/>
              <a:defRPr sz="1818">
                <a:solidFill>
                  <a:schemeClr val="tx1">
                    <a:tint val="75000"/>
                  </a:schemeClr>
                </a:solidFill>
              </a:defRPr>
            </a:lvl2pPr>
            <a:lvl3pPr marL="926213" indent="0">
              <a:buNone/>
              <a:defRPr sz="1636">
                <a:solidFill>
                  <a:schemeClr val="tx1">
                    <a:tint val="75000"/>
                  </a:schemeClr>
                </a:solidFill>
              </a:defRPr>
            </a:lvl3pPr>
            <a:lvl4pPr marL="1389320" indent="0">
              <a:buNone/>
              <a:defRPr sz="1455">
                <a:solidFill>
                  <a:schemeClr val="tx1">
                    <a:tint val="75000"/>
                  </a:schemeClr>
                </a:solidFill>
              </a:defRPr>
            </a:lvl4pPr>
            <a:lvl5pPr marL="1852427" indent="0">
              <a:buNone/>
              <a:defRPr sz="1455">
                <a:solidFill>
                  <a:schemeClr val="tx1">
                    <a:tint val="75000"/>
                  </a:schemeClr>
                </a:solidFill>
              </a:defRPr>
            </a:lvl5pPr>
            <a:lvl6pPr marL="2315533" indent="0">
              <a:buNone/>
              <a:defRPr sz="1455">
                <a:solidFill>
                  <a:schemeClr val="tx1">
                    <a:tint val="75000"/>
                  </a:schemeClr>
                </a:solidFill>
              </a:defRPr>
            </a:lvl6pPr>
            <a:lvl7pPr marL="2778640" indent="0">
              <a:buNone/>
              <a:defRPr sz="1455">
                <a:solidFill>
                  <a:schemeClr val="tx1">
                    <a:tint val="75000"/>
                  </a:schemeClr>
                </a:solidFill>
              </a:defRPr>
            </a:lvl7pPr>
            <a:lvl8pPr marL="3241747" indent="0">
              <a:buNone/>
              <a:defRPr sz="1455">
                <a:solidFill>
                  <a:schemeClr val="tx1">
                    <a:tint val="75000"/>
                  </a:schemeClr>
                </a:solidFill>
              </a:defRPr>
            </a:lvl8pPr>
            <a:lvl9pPr marL="3704853" indent="0">
              <a:buNone/>
              <a:defRPr sz="1455">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2818"/>
            </a:lvl1pPr>
            <a:lvl2pPr>
              <a:defRPr sz="2455"/>
            </a:lvl2pPr>
            <a:lvl3pPr>
              <a:defRPr sz="2000"/>
            </a:lvl3pPr>
            <a:lvl4pPr>
              <a:defRPr sz="1818"/>
            </a:lvl4pPr>
            <a:lvl5pPr>
              <a:defRPr sz="1818"/>
            </a:lvl5pPr>
            <a:lvl6pPr>
              <a:defRPr sz="1818"/>
            </a:lvl6pPr>
            <a:lvl7pPr>
              <a:defRPr sz="1818"/>
            </a:lvl7pPr>
            <a:lvl8pPr>
              <a:defRPr sz="1818"/>
            </a:lvl8pPr>
            <a:lvl9pPr>
              <a:defRPr sz="181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2818"/>
            </a:lvl1pPr>
            <a:lvl2pPr>
              <a:defRPr sz="2455"/>
            </a:lvl2pPr>
            <a:lvl3pPr>
              <a:defRPr sz="2000"/>
            </a:lvl3pPr>
            <a:lvl4pPr>
              <a:defRPr sz="1818"/>
            </a:lvl4pPr>
            <a:lvl5pPr>
              <a:defRPr sz="1818"/>
            </a:lvl5pPr>
            <a:lvl6pPr>
              <a:defRPr sz="1818"/>
            </a:lvl6pPr>
            <a:lvl7pPr>
              <a:defRPr sz="1818"/>
            </a:lvl7pPr>
            <a:lvl8pPr>
              <a:defRPr sz="1818"/>
            </a:lvl8pPr>
            <a:lvl9pPr>
              <a:defRPr sz="181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7"/>
            <a:ext cx="3232151" cy="853016"/>
          </a:xfrm>
        </p:spPr>
        <p:txBody>
          <a:bodyPr anchor="b"/>
          <a:lstStyle>
            <a:lvl1pPr marL="0" indent="0">
              <a:buNone/>
              <a:defRPr sz="2455" b="1"/>
            </a:lvl1pPr>
            <a:lvl2pPr marL="463106" indent="0">
              <a:buNone/>
              <a:defRPr sz="2000" b="1"/>
            </a:lvl2pPr>
            <a:lvl3pPr marL="926213" indent="0">
              <a:buNone/>
              <a:defRPr sz="1818" b="1"/>
            </a:lvl3pPr>
            <a:lvl4pPr marL="1389320" indent="0">
              <a:buNone/>
              <a:defRPr sz="1636" b="1"/>
            </a:lvl4pPr>
            <a:lvl5pPr marL="1852427" indent="0">
              <a:buNone/>
              <a:defRPr sz="1636" b="1"/>
            </a:lvl5pPr>
            <a:lvl6pPr marL="2315533" indent="0">
              <a:buNone/>
              <a:defRPr sz="1636" b="1"/>
            </a:lvl6pPr>
            <a:lvl7pPr marL="2778640" indent="0">
              <a:buNone/>
              <a:defRPr sz="1636" b="1"/>
            </a:lvl7pPr>
            <a:lvl8pPr marL="3241747" indent="0">
              <a:buNone/>
              <a:defRPr sz="1636" b="1"/>
            </a:lvl8pPr>
            <a:lvl9pPr marL="3704853" indent="0">
              <a:buNone/>
              <a:defRPr sz="1636"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4"/>
          </a:xfrm>
        </p:spPr>
        <p:txBody>
          <a:bodyPr/>
          <a:lstStyle>
            <a:lvl1pPr>
              <a:defRPr sz="2455"/>
            </a:lvl1pPr>
            <a:lvl2pPr>
              <a:defRPr sz="2000"/>
            </a:lvl2pPr>
            <a:lvl3pPr>
              <a:defRPr sz="1818"/>
            </a:lvl3pPr>
            <a:lvl4pPr>
              <a:defRPr sz="1636"/>
            </a:lvl4pPr>
            <a:lvl5pPr>
              <a:defRPr sz="1636"/>
            </a:lvl5pPr>
            <a:lvl6pPr>
              <a:defRPr sz="1636"/>
            </a:lvl6pPr>
            <a:lvl7pPr>
              <a:defRPr sz="1636"/>
            </a:lvl7pPr>
            <a:lvl8pPr>
              <a:defRPr sz="1636"/>
            </a:lvl8pPr>
            <a:lvl9pPr>
              <a:defRPr sz="163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19" cy="853016"/>
          </a:xfrm>
        </p:spPr>
        <p:txBody>
          <a:bodyPr anchor="b"/>
          <a:lstStyle>
            <a:lvl1pPr marL="0" indent="0">
              <a:buNone/>
              <a:defRPr sz="2455" b="1"/>
            </a:lvl1pPr>
            <a:lvl2pPr marL="463106" indent="0">
              <a:buNone/>
              <a:defRPr sz="2000" b="1"/>
            </a:lvl2pPr>
            <a:lvl3pPr marL="926213" indent="0">
              <a:buNone/>
              <a:defRPr sz="1818" b="1"/>
            </a:lvl3pPr>
            <a:lvl4pPr marL="1389320" indent="0">
              <a:buNone/>
              <a:defRPr sz="1636" b="1"/>
            </a:lvl4pPr>
            <a:lvl5pPr marL="1852427" indent="0">
              <a:buNone/>
              <a:defRPr sz="1636" b="1"/>
            </a:lvl5pPr>
            <a:lvl6pPr marL="2315533" indent="0">
              <a:buNone/>
              <a:defRPr sz="1636" b="1"/>
            </a:lvl6pPr>
            <a:lvl7pPr marL="2778640" indent="0">
              <a:buNone/>
              <a:defRPr sz="1636" b="1"/>
            </a:lvl7pPr>
            <a:lvl8pPr marL="3241747" indent="0">
              <a:buNone/>
              <a:defRPr sz="1636" b="1"/>
            </a:lvl8pPr>
            <a:lvl9pPr marL="3704853" indent="0">
              <a:buNone/>
              <a:defRPr sz="1636"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4"/>
          </a:xfrm>
        </p:spPr>
        <p:txBody>
          <a:bodyPr/>
          <a:lstStyle>
            <a:lvl1pPr>
              <a:defRPr sz="2455"/>
            </a:lvl1pPr>
            <a:lvl2pPr>
              <a:defRPr sz="2000"/>
            </a:lvl2pPr>
            <a:lvl3pPr>
              <a:defRPr sz="1818"/>
            </a:lvl3pPr>
            <a:lvl4pPr>
              <a:defRPr sz="1636"/>
            </a:lvl4pPr>
            <a:lvl5pPr>
              <a:defRPr sz="1636"/>
            </a:lvl5pPr>
            <a:lvl6pPr>
              <a:defRPr sz="1636"/>
            </a:lvl6pPr>
            <a:lvl7pPr>
              <a:defRPr sz="1636"/>
            </a:lvl7pPr>
            <a:lvl8pPr>
              <a:defRPr sz="1636"/>
            </a:lvl8pPr>
            <a:lvl9pPr>
              <a:defRPr sz="163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5/6/2021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860041" y="364067"/>
            <a:ext cx="4089400" cy="7804151"/>
          </a:xfrm>
        </p:spPr>
        <p:txBody>
          <a:bodyPr/>
          <a:lstStyle>
            <a:lvl1pPr>
              <a:defRPr sz="3273"/>
            </a:lvl1pPr>
            <a:lvl2pPr>
              <a:defRPr sz="2818"/>
            </a:lvl2pPr>
            <a:lvl3pPr>
              <a:defRPr sz="2455"/>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7"/>
            <a:ext cx="2406650" cy="6254751"/>
          </a:xfrm>
        </p:spPr>
        <p:txBody>
          <a:bodyPr/>
          <a:lstStyle>
            <a:lvl1pPr marL="0" indent="0">
              <a:buNone/>
              <a:defRPr sz="1455"/>
            </a:lvl1pPr>
            <a:lvl2pPr marL="463106" indent="0">
              <a:buNone/>
              <a:defRPr sz="1182"/>
            </a:lvl2pPr>
            <a:lvl3pPr marL="926213" indent="0">
              <a:buNone/>
              <a:defRPr sz="1000"/>
            </a:lvl3pPr>
            <a:lvl4pPr marL="1389320" indent="0">
              <a:buNone/>
              <a:defRPr sz="909"/>
            </a:lvl4pPr>
            <a:lvl5pPr marL="1852427" indent="0">
              <a:buNone/>
              <a:defRPr sz="909"/>
            </a:lvl5pPr>
            <a:lvl6pPr marL="2315533" indent="0">
              <a:buNone/>
              <a:defRPr sz="909"/>
            </a:lvl6pPr>
            <a:lvl7pPr marL="2778640" indent="0">
              <a:buNone/>
              <a:defRPr sz="909"/>
            </a:lvl7pPr>
            <a:lvl8pPr marL="3241747" indent="0">
              <a:buNone/>
              <a:defRPr sz="909"/>
            </a:lvl8pPr>
            <a:lvl9pPr marL="3704853" indent="0">
              <a:buNone/>
              <a:defRPr sz="909"/>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3273"/>
            </a:lvl1pPr>
            <a:lvl2pPr marL="463106" indent="0">
              <a:buNone/>
              <a:defRPr sz="2818"/>
            </a:lvl2pPr>
            <a:lvl3pPr marL="926213" indent="0">
              <a:buNone/>
              <a:defRPr sz="2455"/>
            </a:lvl3pPr>
            <a:lvl4pPr marL="1389320" indent="0">
              <a:buNone/>
              <a:defRPr sz="2000"/>
            </a:lvl4pPr>
            <a:lvl5pPr marL="1852427" indent="0">
              <a:buNone/>
              <a:defRPr sz="2000"/>
            </a:lvl5pPr>
            <a:lvl6pPr marL="2315533" indent="0">
              <a:buNone/>
              <a:defRPr sz="2000"/>
            </a:lvl6pPr>
            <a:lvl7pPr marL="2778640" indent="0">
              <a:buNone/>
              <a:defRPr sz="2000"/>
            </a:lvl7pPr>
            <a:lvl8pPr marL="3241747" indent="0">
              <a:buNone/>
              <a:defRPr sz="2000"/>
            </a:lvl8pPr>
            <a:lvl9pPr marL="3704853" indent="0">
              <a:buNone/>
              <a:defRPr sz="2000"/>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455"/>
            </a:lvl1pPr>
            <a:lvl2pPr marL="463106" indent="0">
              <a:buNone/>
              <a:defRPr sz="1182"/>
            </a:lvl2pPr>
            <a:lvl3pPr marL="926213" indent="0">
              <a:buNone/>
              <a:defRPr sz="1000"/>
            </a:lvl3pPr>
            <a:lvl4pPr marL="1389320" indent="0">
              <a:buNone/>
              <a:defRPr sz="909"/>
            </a:lvl4pPr>
            <a:lvl5pPr marL="1852427" indent="0">
              <a:buNone/>
              <a:defRPr sz="909"/>
            </a:lvl5pPr>
            <a:lvl6pPr marL="2315533" indent="0">
              <a:buNone/>
              <a:defRPr sz="909"/>
            </a:lvl6pPr>
            <a:lvl7pPr marL="2778640" indent="0">
              <a:buNone/>
              <a:defRPr sz="909"/>
            </a:lvl7pPr>
            <a:lvl8pPr marL="3241747" indent="0">
              <a:buNone/>
              <a:defRPr sz="909"/>
            </a:lvl8pPr>
            <a:lvl9pPr marL="3704853" indent="0">
              <a:buNone/>
              <a:defRPr sz="909"/>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01882" tIns="50941" rIns="101882" bIns="50941" rtlCol="0" anchor="ctr"/>
          <a:lstStyle>
            <a:lvl1pPr algn="l">
              <a:defRPr sz="1182">
                <a:solidFill>
                  <a:schemeClr val="tx1">
                    <a:tint val="75000"/>
                  </a:schemeClr>
                </a:solidFill>
              </a:defRPr>
            </a:lvl1pPr>
          </a:lstStyle>
          <a:p>
            <a:fld id="{1D8BD707-D9CF-40AE-B4C6-C98DA3205C09}" type="datetimeFigureOut">
              <a:rPr lang="en-US" smtClean="0"/>
              <a:pPr/>
              <a:t>5/6/2021</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01882" tIns="50941" rIns="101882" bIns="50941" rtlCol="0" anchor="ctr"/>
          <a:lstStyle>
            <a:lvl1pPr algn="ctr">
              <a:defRPr sz="1182">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01882" tIns="50941" rIns="101882" bIns="50941" rtlCol="0" anchor="ctr"/>
          <a:lstStyle>
            <a:lvl1pPr algn="r">
              <a:defRPr sz="1182">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26213" rtl="0" eaLnBrk="1" latinLnBrk="0" hangingPunct="1">
        <a:spcBef>
          <a:spcPct val="0"/>
        </a:spcBef>
        <a:buNone/>
        <a:defRPr sz="4455" kern="1200">
          <a:solidFill>
            <a:schemeClr val="tx1"/>
          </a:solidFill>
          <a:latin typeface="+mj-lt"/>
          <a:ea typeface="+mj-ea"/>
          <a:cs typeface="+mj-cs"/>
        </a:defRPr>
      </a:lvl1pPr>
    </p:titleStyle>
    <p:bodyStyle>
      <a:lvl1pPr marL="347330" indent="-347330" algn="l" defTabSz="926213" rtl="0" eaLnBrk="1" latinLnBrk="0" hangingPunct="1">
        <a:spcBef>
          <a:spcPct val="20000"/>
        </a:spcBef>
        <a:buFont typeface="Arial" pitchFamily="34" charset="0"/>
        <a:buChar char="•"/>
        <a:defRPr sz="3273" kern="1200">
          <a:solidFill>
            <a:schemeClr val="tx1"/>
          </a:solidFill>
          <a:latin typeface="+mn-lt"/>
          <a:ea typeface="+mn-ea"/>
          <a:cs typeface="+mn-cs"/>
        </a:defRPr>
      </a:lvl1pPr>
      <a:lvl2pPr marL="752548" indent="-289442" algn="l" defTabSz="926213" rtl="0" eaLnBrk="1" latinLnBrk="0" hangingPunct="1">
        <a:spcBef>
          <a:spcPct val="20000"/>
        </a:spcBef>
        <a:buFont typeface="Arial" pitchFamily="34" charset="0"/>
        <a:buChar char="–"/>
        <a:defRPr sz="2818" kern="1200">
          <a:solidFill>
            <a:schemeClr val="tx1"/>
          </a:solidFill>
          <a:latin typeface="+mn-lt"/>
          <a:ea typeface="+mn-ea"/>
          <a:cs typeface="+mn-cs"/>
        </a:defRPr>
      </a:lvl2pPr>
      <a:lvl3pPr marL="1157767" indent="-231553" algn="l" defTabSz="926213" rtl="0" eaLnBrk="1" latinLnBrk="0" hangingPunct="1">
        <a:spcBef>
          <a:spcPct val="20000"/>
        </a:spcBef>
        <a:buFont typeface="Arial" pitchFamily="34" charset="0"/>
        <a:buChar char="•"/>
        <a:defRPr sz="2455" kern="1200">
          <a:solidFill>
            <a:schemeClr val="tx1"/>
          </a:solidFill>
          <a:latin typeface="+mn-lt"/>
          <a:ea typeface="+mn-ea"/>
          <a:cs typeface="+mn-cs"/>
        </a:defRPr>
      </a:lvl3pPr>
      <a:lvl4pPr marL="1620873"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83980"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47086"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3010194"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73300"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936407"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26213" rtl="0" eaLnBrk="1" latinLnBrk="0" hangingPunct="1">
        <a:defRPr sz="1818" kern="1200">
          <a:solidFill>
            <a:schemeClr val="tx1"/>
          </a:solidFill>
          <a:latin typeface="+mn-lt"/>
          <a:ea typeface="+mn-ea"/>
          <a:cs typeface="+mn-cs"/>
        </a:defRPr>
      </a:lvl1pPr>
      <a:lvl2pPr marL="463106" algn="l" defTabSz="926213" rtl="0" eaLnBrk="1" latinLnBrk="0" hangingPunct="1">
        <a:defRPr sz="1818" kern="1200">
          <a:solidFill>
            <a:schemeClr val="tx1"/>
          </a:solidFill>
          <a:latin typeface="+mn-lt"/>
          <a:ea typeface="+mn-ea"/>
          <a:cs typeface="+mn-cs"/>
        </a:defRPr>
      </a:lvl2pPr>
      <a:lvl3pPr marL="926213" algn="l" defTabSz="926213" rtl="0" eaLnBrk="1" latinLnBrk="0" hangingPunct="1">
        <a:defRPr sz="1818" kern="1200">
          <a:solidFill>
            <a:schemeClr val="tx1"/>
          </a:solidFill>
          <a:latin typeface="+mn-lt"/>
          <a:ea typeface="+mn-ea"/>
          <a:cs typeface="+mn-cs"/>
        </a:defRPr>
      </a:lvl3pPr>
      <a:lvl4pPr marL="1389320" algn="l" defTabSz="926213" rtl="0" eaLnBrk="1" latinLnBrk="0" hangingPunct="1">
        <a:defRPr sz="1818" kern="1200">
          <a:solidFill>
            <a:schemeClr val="tx1"/>
          </a:solidFill>
          <a:latin typeface="+mn-lt"/>
          <a:ea typeface="+mn-ea"/>
          <a:cs typeface="+mn-cs"/>
        </a:defRPr>
      </a:lvl4pPr>
      <a:lvl5pPr marL="1852427" algn="l" defTabSz="926213" rtl="0" eaLnBrk="1" latinLnBrk="0" hangingPunct="1">
        <a:defRPr sz="1818" kern="1200">
          <a:solidFill>
            <a:schemeClr val="tx1"/>
          </a:solidFill>
          <a:latin typeface="+mn-lt"/>
          <a:ea typeface="+mn-ea"/>
          <a:cs typeface="+mn-cs"/>
        </a:defRPr>
      </a:lvl5pPr>
      <a:lvl6pPr marL="2315533" algn="l" defTabSz="926213" rtl="0" eaLnBrk="1" latinLnBrk="0" hangingPunct="1">
        <a:defRPr sz="1818" kern="1200">
          <a:solidFill>
            <a:schemeClr val="tx1"/>
          </a:solidFill>
          <a:latin typeface="+mn-lt"/>
          <a:ea typeface="+mn-ea"/>
          <a:cs typeface="+mn-cs"/>
        </a:defRPr>
      </a:lvl6pPr>
      <a:lvl7pPr marL="2778640" algn="l" defTabSz="926213" rtl="0" eaLnBrk="1" latinLnBrk="0" hangingPunct="1">
        <a:defRPr sz="1818" kern="1200">
          <a:solidFill>
            <a:schemeClr val="tx1"/>
          </a:solidFill>
          <a:latin typeface="+mn-lt"/>
          <a:ea typeface="+mn-ea"/>
          <a:cs typeface="+mn-cs"/>
        </a:defRPr>
      </a:lvl7pPr>
      <a:lvl8pPr marL="3241747" algn="l" defTabSz="926213" rtl="0" eaLnBrk="1" latinLnBrk="0" hangingPunct="1">
        <a:defRPr sz="1818" kern="1200">
          <a:solidFill>
            <a:schemeClr val="tx1"/>
          </a:solidFill>
          <a:latin typeface="+mn-lt"/>
          <a:ea typeface="+mn-ea"/>
          <a:cs typeface="+mn-cs"/>
        </a:defRPr>
      </a:lvl8pPr>
      <a:lvl9pPr marL="3704853" algn="l" defTabSz="926213" rtl="0" eaLnBrk="1" latinLnBrk="0" hangingPunct="1">
        <a:defRPr sz="181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p:cNvPicPr>
            <a:picLocks noChangeAspect="1"/>
          </p:cNvPicPr>
          <p:nvPr/>
        </p:nvPicPr>
        <p:blipFill>
          <a:blip r:embed="rId2">
            <a:extLst>
              <a:ext uri="{28A0092B-C50C-407E-A947-70E740481C1C}">
                <a14:useLocalDpi xmlns:a14="http://schemas.microsoft.com/office/drawing/2010/main" val="0"/>
              </a:ext>
            </a:extLst>
          </a:blip>
          <a:srcRect/>
          <a:stretch/>
        </p:blipFill>
        <p:spPr>
          <a:xfrm>
            <a:off x="893" y="1524000"/>
            <a:ext cx="7313414" cy="5486400"/>
          </a:xfrm>
          <a:prstGeom prst="rect">
            <a:avLst/>
          </a:prstGeom>
        </p:spPr>
      </p:pic>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2551631" y="8269513"/>
            <a:ext cx="2211939" cy="87448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0" y="8894618"/>
            <a:ext cx="7315200" cy="249382"/>
          </a:xfrm>
          <a:prstGeom prst="rect">
            <a:avLst/>
          </a:prstGeom>
          <a:solidFill>
            <a:schemeClr val="bg2">
              <a:lumMod val="90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91" dirty="0">
                <a:solidFill>
                  <a:schemeClr val="tx1"/>
                </a:solidFill>
                <a:latin typeface="Century Gothic" panose="020B0502020202020204" pitchFamily="34" charset="0"/>
              </a:rPr>
              <a:t>Century 21 Properties Plus | 1090 Park West Blvd, Suite 3 | Mount Pleasant, SC 29466</a:t>
            </a:r>
          </a:p>
        </p:txBody>
      </p:sp>
      <p:sp>
        <p:nvSpPr>
          <p:cNvPr id="5" name="Rectangle 4"/>
          <p:cNvSpPr/>
          <p:nvPr/>
        </p:nvSpPr>
        <p:spPr>
          <a:xfrm>
            <a:off x="3311236" y="79272"/>
            <a:ext cx="3810000" cy="819840"/>
          </a:xfrm>
          <a:prstGeom prst="rect">
            <a:avLst/>
          </a:prstGeom>
        </p:spPr>
        <p:txBody>
          <a:bodyPr wrap="square">
            <a:spAutoFit/>
          </a:bodyPr>
          <a:lstStyle/>
          <a:p>
            <a:pPr algn="r"/>
            <a:r>
              <a:rPr lang="en-US" sz="1455" b="1" dirty="0">
                <a:latin typeface="Century Gothic" panose="020B0502020202020204" pitchFamily="34" charset="0"/>
              </a:rPr>
              <a:t>Jane Locke, </a:t>
            </a:r>
            <a:r>
              <a:rPr lang="en-US" sz="1455" dirty="0">
                <a:latin typeface="Century Gothic" panose="020B0502020202020204" pitchFamily="34" charset="0"/>
              </a:rPr>
              <a:t>Realtor </a:t>
            </a:r>
          </a:p>
          <a:p>
            <a:pPr algn="r"/>
            <a:r>
              <a:rPr lang="en-US" sz="1091" dirty="0">
                <a:latin typeface="Century Gothic" panose="020B0502020202020204" pitchFamily="34" charset="0"/>
              </a:rPr>
              <a:t>M (843) 819-3508</a:t>
            </a:r>
          </a:p>
          <a:p>
            <a:pPr algn="r"/>
            <a:r>
              <a:rPr lang="en-US" sz="1091" dirty="0">
                <a:latin typeface="Century Gothic" panose="020B0502020202020204" pitchFamily="34" charset="0"/>
              </a:rPr>
              <a:t>lockejaneb@aol.com</a:t>
            </a:r>
          </a:p>
          <a:p>
            <a:pPr algn="r"/>
            <a:r>
              <a:rPr lang="en-US" sz="1091" dirty="0">
                <a:latin typeface="Century Gothic" panose="020B0502020202020204" pitchFamily="34" charset="0"/>
              </a:rPr>
              <a:t>www.century21properties.com </a:t>
            </a:r>
          </a:p>
        </p:txBody>
      </p:sp>
      <p:sp>
        <p:nvSpPr>
          <p:cNvPr id="2" name="Rectangle 1"/>
          <p:cNvSpPr/>
          <p:nvPr/>
        </p:nvSpPr>
        <p:spPr>
          <a:xfrm>
            <a:off x="1" y="5638800"/>
            <a:ext cx="7315200" cy="1371600"/>
          </a:xfrm>
          <a:prstGeom prst="rect">
            <a:avLst/>
          </a:prstGeom>
          <a:gradFill>
            <a:gsLst>
              <a:gs pos="0">
                <a:schemeClr val="bg1">
                  <a:alpha val="0"/>
                </a:schemeClr>
              </a:gs>
              <a:gs pos="50000">
                <a:schemeClr val="bg1">
                  <a:alpha val="50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78"/>
          </a:p>
        </p:txBody>
      </p:sp>
      <p:sp>
        <p:nvSpPr>
          <p:cNvPr id="6" name="Rectangle 5"/>
          <p:cNvSpPr/>
          <p:nvPr/>
        </p:nvSpPr>
        <p:spPr>
          <a:xfrm>
            <a:off x="0" y="969818"/>
            <a:ext cx="7315200" cy="534320"/>
          </a:xfrm>
          <a:prstGeom prst="rect">
            <a:avLst/>
          </a:prstGeom>
          <a:solidFill>
            <a:schemeClr val="bg2">
              <a:lumMod val="90000"/>
            </a:schemeClr>
          </a:solidFill>
          <a:ln>
            <a:solidFill>
              <a:schemeClr val="bg2">
                <a:lumMod val="9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78"/>
          </a:p>
        </p:txBody>
      </p:sp>
      <p:sp>
        <p:nvSpPr>
          <p:cNvPr id="7" name="Rectangle 6"/>
          <p:cNvSpPr/>
          <p:nvPr/>
        </p:nvSpPr>
        <p:spPr>
          <a:xfrm>
            <a:off x="0" y="1071933"/>
            <a:ext cx="7315200" cy="330090"/>
          </a:xfrm>
          <a:prstGeom prst="rect">
            <a:avLst/>
          </a:prstGeom>
        </p:spPr>
        <p:txBody>
          <a:bodyPr wrap="square" anchor="ctr">
            <a:spAutoFit/>
          </a:bodyPr>
          <a:lstStyle/>
          <a:p>
            <a:pPr algn="ctr"/>
            <a:r>
              <a:rPr lang="en-US" sz="1545" b="1" dirty="0">
                <a:latin typeface="Century Gothic" panose="020B0502020202020204" pitchFamily="34" charset="0"/>
              </a:rPr>
              <a:t>1373 </a:t>
            </a:r>
            <a:r>
              <a:rPr lang="en-US" sz="1545" b="1" dirty="0" err="1">
                <a:latin typeface="Century Gothic" panose="020B0502020202020204" pitchFamily="34" charset="0"/>
              </a:rPr>
              <a:t>Woodlock</a:t>
            </a:r>
            <a:r>
              <a:rPr lang="en-US" sz="1545" b="1" dirty="0">
                <a:latin typeface="Century Gothic" panose="020B0502020202020204" pitchFamily="34" charset="0"/>
              </a:rPr>
              <a:t> Road | Mt Pleasant, SC 29464 | MLS# 21011330 | $895,000</a:t>
            </a:r>
          </a:p>
        </p:txBody>
      </p:sp>
      <p:sp>
        <p:nvSpPr>
          <p:cNvPr id="13" name="Rectangle 12"/>
          <p:cNvSpPr/>
          <p:nvPr/>
        </p:nvSpPr>
        <p:spPr>
          <a:xfrm>
            <a:off x="1007457" y="138546"/>
            <a:ext cx="4712576" cy="707886"/>
          </a:xfrm>
          <a:prstGeom prst="rect">
            <a:avLst/>
          </a:prstGeom>
        </p:spPr>
        <p:txBody>
          <a:bodyPr wrap="square">
            <a:spAutoFit/>
          </a:bodyPr>
          <a:lstStyle/>
          <a:p>
            <a:r>
              <a:rPr lang="en-US" sz="2000" i="1" dirty="0">
                <a:solidFill>
                  <a:srgbClr val="C00000"/>
                </a:solidFill>
                <a:effectLst>
                  <a:outerShdw blurRad="38100" dist="38100" dir="2700000" algn="tl">
                    <a:srgbClr val="000000">
                      <a:alpha val="43137"/>
                    </a:srgbClr>
                  </a:outerShdw>
                </a:effectLst>
                <a:latin typeface="IncognitoMeridies" panose="00000400000000000000" pitchFamily="2" charset="0"/>
              </a:rPr>
              <a:t>Major Price Update in Laurel Lakes…</a:t>
            </a:r>
          </a:p>
          <a:p>
            <a:r>
              <a:rPr lang="en-US" sz="2000" i="1" dirty="0">
                <a:solidFill>
                  <a:srgbClr val="C00000"/>
                </a:solidFill>
                <a:effectLst>
                  <a:outerShdw blurRad="38100" dist="38100" dir="2700000" algn="tl">
                    <a:srgbClr val="000000">
                      <a:alpha val="43137"/>
                    </a:srgbClr>
                  </a:outerShdw>
                </a:effectLst>
                <a:latin typeface="IncognitoMeridies" panose="00000400000000000000" pitchFamily="2" charset="0"/>
              </a:rPr>
              <a:t>Waterfront Living At Its Best</a:t>
            </a:r>
          </a:p>
        </p:txBody>
      </p:sp>
      <p:pic>
        <p:nvPicPr>
          <p:cNvPr id="14" name="Picture 2" descr="http://clientphotos.idxbroker.com/agents/agentPhoto-773-1637"/>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10705" y="79485"/>
            <a:ext cx="710738" cy="947651"/>
          </a:xfrm>
          <a:prstGeom prst="rect">
            <a:avLst/>
          </a:prstGeom>
          <a:noFill/>
          <a:ln w="12700">
            <a:solidFill>
              <a:schemeClr val="bg2">
                <a:lumMod val="90000"/>
              </a:schemeClr>
            </a:solidFill>
          </a:ln>
          <a:extLst>
            <a:ext uri="{909E8E84-426E-40DD-AFC4-6F175D3DCCD1}">
              <a14:hiddenFill xmlns:a14="http://schemas.microsoft.com/office/drawing/2010/main">
                <a:solidFill>
                  <a:srgbClr val="FFFFFF"/>
                </a:solidFill>
              </a14:hiddenFill>
            </a:ext>
          </a:extLst>
        </p:spPr>
      </p:pic>
      <p:sp>
        <p:nvSpPr>
          <p:cNvPr id="18" name="Rectangle 17"/>
          <p:cNvSpPr/>
          <p:nvPr/>
        </p:nvSpPr>
        <p:spPr>
          <a:xfrm rot="19609764">
            <a:off x="7110432" y="2081951"/>
            <a:ext cx="4254874" cy="1426936"/>
          </a:xfrm>
          <a:prstGeom prst="rect">
            <a:avLst/>
          </a:prstGeom>
          <a:noFill/>
        </p:spPr>
        <p:txBody>
          <a:bodyPr wrap="square" lIns="83127" tIns="41564" rIns="83127" bIns="41564">
            <a:spAutoFit/>
          </a:bodyPr>
          <a:lstStyle/>
          <a:p>
            <a:pPr algn="ctr"/>
            <a:r>
              <a:rPr lang="en-US" sz="8727" dirty="0">
                <a:ln w="0">
                  <a:solidFill>
                    <a:schemeClr val="bg1">
                      <a:lumMod val="95000"/>
                    </a:schemeClr>
                  </a:solidFill>
                </a:ln>
                <a:noFill/>
                <a:effectLst>
                  <a:outerShdw blurRad="38100" dist="19050" dir="2700000" algn="tl" rotWithShape="0">
                    <a:schemeClr val="dk1">
                      <a:alpha val="40000"/>
                    </a:schemeClr>
                  </a:outerShdw>
                </a:effectLst>
                <a:latin typeface="Stencil" panose="040409050D0802020404" pitchFamily="82" charset="0"/>
              </a:rPr>
              <a:t>DRAFT</a:t>
            </a:r>
          </a:p>
        </p:txBody>
      </p:sp>
      <p:pic>
        <p:nvPicPr>
          <p:cNvPr id="11" name="Picture 10"/>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86656" y="5791200"/>
            <a:ext cx="1340794" cy="1005840"/>
          </a:xfrm>
          <a:prstGeom prst="rect">
            <a:avLst/>
          </a:prstGeom>
          <a:ln>
            <a:noFill/>
          </a:ln>
          <a:effectLst>
            <a:outerShdw blurRad="50800" dist="38100" dir="2700000" algn="tl" rotWithShape="0">
              <a:prstClr val="black">
                <a:alpha val="40000"/>
              </a:prstClr>
            </a:outerShdw>
          </a:effectLst>
        </p:spPr>
      </p:pic>
      <p:pic>
        <p:nvPicPr>
          <p:cNvPr id="29" name="Picture 28"/>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3801878" y="5791200"/>
            <a:ext cx="754381" cy="1005840"/>
          </a:xfrm>
          <a:prstGeom prst="rect">
            <a:avLst/>
          </a:prstGeom>
          <a:ln>
            <a:noFill/>
          </a:ln>
          <a:effectLst>
            <a:outerShdw blurRad="50800" dist="38100" dir="2700000" algn="tl" rotWithShape="0">
              <a:prstClr val="black">
                <a:alpha val="40000"/>
              </a:prstClr>
            </a:outerShdw>
          </a:effectLst>
        </p:spPr>
      </p:pic>
      <p:pic>
        <p:nvPicPr>
          <p:cNvPr id="26" name="Picture 25"/>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2758943" y="5791200"/>
            <a:ext cx="754379" cy="1005840"/>
          </a:xfrm>
          <a:prstGeom prst="rect">
            <a:avLst/>
          </a:prstGeom>
          <a:ln>
            <a:noFill/>
          </a:ln>
          <a:effectLst>
            <a:outerShdw blurRad="50800" dist="38100" dir="2700000" algn="tl" rotWithShape="0">
              <a:prstClr val="black">
                <a:alpha val="40000"/>
              </a:prstClr>
            </a:outerShdw>
          </a:effectLst>
        </p:spPr>
      </p:pic>
      <p:pic>
        <p:nvPicPr>
          <p:cNvPr id="24" name="Picture 23">
            <a:extLst>
              <a:ext uri="{FF2B5EF4-FFF2-40B4-BE49-F238E27FC236}">
                <a16:creationId xmlns:a16="http://schemas.microsoft.com/office/drawing/2014/main" id="{C1D42FF5-90D0-4B99-9F39-1DA217AD2AE9}"/>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1716006" y="5791200"/>
            <a:ext cx="754381" cy="1005840"/>
          </a:xfrm>
          <a:prstGeom prst="rect">
            <a:avLst/>
          </a:prstGeom>
          <a:ln>
            <a:noFill/>
          </a:ln>
          <a:effectLst>
            <a:outerShdw blurRad="50800" dist="38100" dir="2700000" algn="tl" rotWithShape="0">
              <a:prstClr val="black">
                <a:alpha val="40000"/>
              </a:prstClr>
            </a:outerShdw>
          </a:effectLst>
        </p:spPr>
      </p:pic>
      <p:pic>
        <p:nvPicPr>
          <p:cNvPr id="27" name="Picture 26">
            <a:extLst>
              <a:ext uri="{FF2B5EF4-FFF2-40B4-BE49-F238E27FC236}">
                <a16:creationId xmlns:a16="http://schemas.microsoft.com/office/drawing/2014/main" id="{2475AA53-FC3E-4407-AE6B-697C6C463C02}"/>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4844815" y="5791200"/>
            <a:ext cx="754381" cy="1005840"/>
          </a:xfrm>
          <a:prstGeom prst="rect">
            <a:avLst/>
          </a:prstGeom>
          <a:ln>
            <a:noFill/>
          </a:ln>
          <a:effectLst>
            <a:outerShdw blurRad="50800" dist="38100" dir="2700000" algn="tl" rotWithShape="0">
              <a:prstClr val="black">
                <a:alpha val="40000"/>
              </a:prstClr>
            </a:outerShdw>
          </a:effectLst>
        </p:spPr>
      </p:pic>
      <p:pic>
        <p:nvPicPr>
          <p:cNvPr id="10" name="Picture 9">
            <a:extLst>
              <a:ext uri="{FF2B5EF4-FFF2-40B4-BE49-F238E27FC236}">
                <a16:creationId xmlns:a16="http://schemas.microsoft.com/office/drawing/2014/main" id="{21F444AA-0D21-45EB-9B46-01B9728B53E5}"/>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5887751" y="5791200"/>
            <a:ext cx="1340793" cy="1005840"/>
          </a:xfrm>
          <a:prstGeom prst="rect">
            <a:avLst/>
          </a:prstGeom>
          <a:ln>
            <a:noFill/>
          </a:ln>
          <a:effectLst>
            <a:outerShdw blurRad="50800" dist="38100" dir="2700000" algn="tl" rotWithShape="0">
              <a:prstClr val="black">
                <a:alpha val="40000"/>
              </a:prstClr>
            </a:outerShdw>
          </a:effectLst>
        </p:spPr>
      </p:pic>
      <p:sp>
        <p:nvSpPr>
          <p:cNvPr id="3" name="Subtitle 2"/>
          <p:cNvSpPr>
            <a:spLocks noGrp="1"/>
          </p:cNvSpPr>
          <p:nvPr>
            <p:ph type="subTitle" idx="1"/>
          </p:nvPr>
        </p:nvSpPr>
        <p:spPr>
          <a:xfrm>
            <a:off x="0" y="6858000"/>
            <a:ext cx="7315200" cy="1371600"/>
          </a:xfrm>
        </p:spPr>
        <p:txBody>
          <a:bodyPr anchor="ctr">
            <a:noAutofit/>
          </a:bodyPr>
          <a:lstStyle/>
          <a:p>
            <a:r>
              <a:rPr lang="en-US" sz="1000" dirty="0">
                <a:solidFill>
                  <a:schemeClr val="tx1"/>
                </a:solidFill>
                <a:latin typeface="Century Gothic" panose="020B0502020202020204" pitchFamily="34" charset="0"/>
              </a:rPr>
              <a:t>Waterfront living on a fresh water twelve acre lake in the middle of Mt. Pleasant. Convenient to I-526, 10 minutes to beach, 15 to Charleston, shopping center near. Freshly remodeled kitchen, master bedroom, guest bath, and half bath. New front porch, new water heater, new stove, new microwave. Crawl space is encapsulated. New paint on all exterior trim. Launch your canoe, kayak, or paddleboard from your dock. Great fishing, also. Enjoy a nice beverage on the dock watching the sunset., or sit around the fire pit. Home has the best sunsets in Mt. Pleasant. Quiet neighborhood. Live like you are on vacation every day. This is the home for you to enjoy life to its fullest. Lots of storage. Oversized 2 car garage. Unfinished attic area could be converted to 2 bedrooms and bath.</a:t>
            </a:r>
            <a:endParaRPr lang="en-US" sz="1000" b="1" i="1" dirty="0">
              <a:solidFill>
                <a:schemeClr val="tx1"/>
              </a:solidFill>
              <a:latin typeface="Century Gothic" panose="020B0502020202020204" pitchFamily="34" charset="0"/>
            </a:endParaRPr>
          </a:p>
        </p:txBody>
      </p:sp>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133</TotalTime>
  <Words>231</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Century Gothic</vt:lpstr>
      <vt:lpstr>IncognitoMeridies</vt:lpstr>
      <vt:lpstr>Stencil</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34</cp:revision>
  <dcterms:created xsi:type="dcterms:W3CDTF">2006-08-16T00:00:00Z</dcterms:created>
  <dcterms:modified xsi:type="dcterms:W3CDTF">2021-05-06T19:22:52Z</dcterms:modified>
</cp:coreProperties>
</file>