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78" d="100"/>
          <a:sy n="78" d="100"/>
        </p:scale>
        <p:origin x="3018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63" b="14463"/>
          <a:stretch/>
        </p:blipFill>
        <p:spPr>
          <a:xfrm>
            <a:off x="0" y="553529"/>
            <a:ext cx="7315200" cy="37136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7315199" cy="553529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2000" b="1" i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Beautifully Renovated Contemporary Ranch | $789,000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87190"/>
            <a:ext cx="7315199" cy="2525514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Century Gothic" panose="020B0502020202020204" pitchFamily="34" charset="0"/>
              </a:rPr>
              <a:t>Welcome to 1375 Nye Street, a beautifully renovated contemporary ranch in Charleston's peaceful </a:t>
            </a:r>
            <a:r>
              <a:rPr lang="en-US" sz="105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Lenevar</a:t>
            </a:r>
            <a:r>
              <a:rPr lang="en-US" sz="1050" dirty="0">
                <a:solidFill>
                  <a:schemeClr val="tx1"/>
                </a:solidFill>
                <a:latin typeface="Century Gothic" panose="020B0502020202020204" pitchFamily="34" charset="0"/>
              </a:rPr>
              <a:t> neighborhood, where spacious lots and no HOA provide a rare sense of privacy and freedom. This brick home has been thoughtfully &amp; meticulously upgraded. Inside, the vaulted ceilings and open floor plan create an airy, inviting atmosphere, accentuated by custom built-in cabinets in the living room and a cozy gas fireplace in the dining area. The gourmet kitchen is a cook's dream, featuring a gas range with a stylish hood and a sizable butler's pantry offering plenty of storage. The primary suite is a sanctuary with views of the expansive backyard, French doors leading to a private deck, dual extended vanities, a large steam shower, and an extended walk-in closet.</a:t>
            </a:r>
          </a:p>
          <a:p>
            <a:r>
              <a:rPr lang="en-US" sz="1050" dirty="0">
                <a:solidFill>
                  <a:schemeClr val="tx1"/>
                </a:solidFill>
                <a:latin typeface="Century Gothic" panose="020B0502020202020204" pitchFamily="34" charset="0"/>
              </a:rPr>
              <a:t>An additional set of French doors opens into the office, ideal for those who need a quiet workspace at home. A spacious sunroom brings the outdoors in, offering relaxing views of the lush backyard. Step outside to your very own retreat, complete with a deck, patio, firepit area, and a charming 144 sq ft guest cottage, all shaded by majestic oak trees. Additional highlights include new electrical and plumbing, a tankless water heater, and a fully encapsulated crawlspace with a dehumidifier. Located just 10 minutes from Downtown Charleston and 20 minutes from Folly Beach, this home combines a convenient location with timeless charm. Schedule your showing today!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3613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20793" y="8948142"/>
            <a:ext cx="7065818" cy="190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4691" y="8291383"/>
            <a:ext cx="3344067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Kelly Snyder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843-457-5951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kelly.snyder@agentownedrealty.com</a:t>
            </a:r>
          </a:p>
        </p:txBody>
      </p:sp>
      <p:pic>
        <p:nvPicPr>
          <p:cNvPr id="29" name="Picture 28"/>
          <p:cNvPicPr preferRelativeResize="0"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91740" y="6705600"/>
            <a:ext cx="2331720" cy="155448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83480" y="6705600"/>
            <a:ext cx="2331720" cy="155448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6200" y="3556248"/>
            <a:ext cx="718040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1375 Nye Street</a:t>
            </a:r>
          </a:p>
          <a:p>
            <a:pPr algn="ctr"/>
            <a:r>
              <a:rPr lang="en-US" sz="1500" b="1" dirty="0" err="1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Lenevar</a:t>
            </a:r>
            <a:r>
              <a:rPr lang="en-US" sz="1500" b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 | Charleston, SC 29407 | MLS# 24028673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46443" y="8291383"/>
            <a:ext cx="3340168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55" dirty="0">
                <a:latin typeface="Century Gothic" panose="020B0502020202020204" pitchFamily="34" charset="0"/>
              </a:rPr>
              <a:t>Greg Gelber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843-494-2354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latin typeface="Century Gothic" panose="020B0502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D72013-C493-4293-2E53-B8485DD475E2}"/>
              </a:ext>
            </a:extLst>
          </p:cNvPr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705600"/>
            <a:ext cx="2331720" cy="155448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1829</TotalTime>
  <Words>314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Beautifully Renovated Contemporary Ranch | $789,000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73</cp:revision>
  <dcterms:created xsi:type="dcterms:W3CDTF">2006-08-16T00:00:00Z</dcterms:created>
  <dcterms:modified xsi:type="dcterms:W3CDTF">2024-12-10T15:29:36Z</dcterms:modified>
</cp:coreProperties>
</file>