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8" d="100"/>
          <a:sy n="48" d="100"/>
        </p:scale>
        <p:origin x="2220" y="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5/17/2016</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5/17/2016</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5/17/2016</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5/17/2016</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1D8BD707-D9CF-40AE-B4C6-C98DA3205C09}" type="datetimeFigureOut">
              <a:rPr lang="en-US" smtClean="0"/>
              <a:pPr/>
              <a:t>5/17/2016</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5/17/2016</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5/17/2016</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1D8BD707-D9CF-40AE-B4C6-C98DA3205C09}" type="datetimeFigureOut">
              <a:rPr lang="en-US" smtClean="0"/>
              <a:pPr/>
              <a:t>5/17/2016</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5/17/2016</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5/17/2016</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035" r="11770"/>
          <a:stretch/>
        </p:blipFill>
        <p:spPr>
          <a:xfrm>
            <a:off x="-22666" y="3983"/>
            <a:ext cx="7795066" cy="6876340"/>
          </a:xfrm>
          <a:prstGeom prst="rect">
            <a:avLst/>
          </a:prstGeom>
        </p:spPr>
      </p:pic>
      <p:pic>
        <p:nvPicPr>
          <p:cNvPr id="4" name="Picture 3"/>
          <p:cNvPicPr>
            <a:picLocks noChangeAspect="1"/>
          </p:cNvPicPr>
          <p:nvPr/>
        </p:nvPicPr>
        <p:blipFill>
          <a:blip r:embed="rId3"/>
          <a:stretch>
            <a:fillRect/>
          </a:stretch>
        </p:blipFill>
        <p:spPr>
          <a:xfrm>
            <a:off x="1356449" y="1060917"/>
            <a:ext cx="5036836" cy="3341612"/>
          </a:xfrm>
          <a:prstGeom prst="rect">
            <a:avLst/>
          </a:prstGeom>
          <a:ln>
            <a:noFill/>
          </a:ln>
          <a:effectLst>
            <a:softEdge rad="112500"/>
          </a:effectLst>
        </p:spPr>
      </p:pic>
      <p:sp>
        <p:nvSpPr>
          <p:cNvPr id="2" name="Title 1"/>
          <p:cNvSpPr>
            <a:spLocks noGrp="1"/>
          </p:cNvSpPr>
          <p:nvPr>
            <p:ph type="title"/>
          </p:nvPr>
        </p:nvSpPr>
        <p:spPr>
          <a:xfrm>
            <a:off x="0" y="3983"/>
            <a:ext cx="7772400" cy="753745"/>
          </a:xfrm>
        </p:spPr>
        <p:txBody>
          <a:bodyPr anchor="t">
            <a:noAutofit/>
          </a:bodyPr>
          <a:lstStyle/>
          <a:p>
            <a:pPr algn="ctr"/>
            <a:r>
              <a:rPr lang="pt-BR" sz="2800" dirty="0">
                <a:effectLst>
                  <a:outerShdw blurRad="38100" dist="38100" dir="2700000" algn="tl">
                    <a:srgbClr val="000000">
                      <a:alpha val="43137"/>
                    </a:srgbClr>
                  </a:outerShdw>
                </a:effectLst>
                <a:latin typeface="Century Gothic" pitchFamily="34" charset="0"/>
              </a:rPr>
              <a:t>1379 Southlake </a:t>
            </a:r>
            <a:r>
              <a:rPr lang="pt-BR" sz="2800" dirty="0" smtClean="0">
                <a:effectLst>
                  <a:outerShdw blurRad="38100" dist="38100" dir="2700000" algn="tl">
                    <a:srgbClr val="000000">
                      <a:alpha val="43137"/>
                    </a:srgbClr>
                  </a:outerShdw>
                </a:effectLst>
                <a:latin typeface="Century Gothic" pitchFamily="34" charset="0"/>
              </a:rPr>
              <a:t>Drive</a:t>
            </a:r>
            <a:br>
              <a:rPr lang="pt-BR" sz="2800" dirty="0" smtClean="0">
                <a:effectLst>
                  <a:outerShdw blurRad="38100" dist="38100" dir="2700000" algn="tl">
                    <a:srgbClr val="000000">
                      <a:alpha val="43137"/>
                    </a:srgbClr>
                  </a:outerShdw>
                </a:effectLst>
                <a:latin typeface="Century Gothic" pitchFamily="34" charset="0"/>
              </a:rPr>
            </a:br>
            <a:r>
              <a:rPr lang="en-US" sz="2400" dirty="0" smtClean="0">
                <a:effectLst>
                  <a:outerShdw blurRad="38100" dist="38100" dir="2700000" algn="tl">
                    <a:srgbClr val="000000">
                      <a:alpha val="43137"/>
                    </a:srgbClr>
                  </a:outerShdw>
                </a:effectLst>
                <a:latin typeface="Century Gothic" pitchFamily="34" charset="0"/>
              </a:rPr>
              <a:t>Lakeshore </a:t>
            </a:r>
            <a:r>
              <a:rPr lang="en-US" sz="2400" dirty="0">
                <a:effectLst>
                  <a:outerShdw blurRad="38100" dist="38100" dir="2700000" algn="tl">
                    <a:srgbClr val="000000">
                      <a:alpha val="43137"/>
                    </a:srgbClr>
                  </a:outerShdw>
                </a:effectLst>
                <a:latin typeface="Century Gothic" pitchFamily="34" charset="0"/>
              </a:rPr>
              <a:t>~ </a:t>
            </a:r>
            <a:r>
              <a:rPr lang="en-US" sz="2400" dirty="0" smtClean="0">
                <a:effectLst>
                  <a:outerShdw blurRad="38100" dist="38100" dir="2700000" algn="tl">
                    <a:srgbClr val="000000">
                      <a:alpha val="43137"/>
                    </a:srgbClr>
                  </a:outerShdw>
                </a:effectLst>
                <a:latin typeface="Century Gothic" pitchFamily="34" charset="0"/>
              </a:rPr>
              <a:t>Mt </a:t>
            </a:r>
            <a:r>
              <a:rPr lang="en-US" sz="2400" dirty="0">
                <a:effectLst>
                  <a:outerShdw blurRad="38100" dist="38100" dir="2700000" algn="tl">
                    <a:srgbClr val="000000">
                      <a:alpha val="43137"/>
                    </a:srgbClr>
                  </a:outerShdw>
                </a:effectLst>
                <a:latin typeface="Century Gothic" pitchFamily="34" charset="0"/>
              </a:rPr>
              <a:t>Pleasant</a:t>
            </a:r>
            <a:endParaRPr lang="en-US" sz="2400" dirty="0">
              <a:effectLst>
                <a:outerShdw blurRad="38100" dist="38100" dir="2700000" algn="tl">
                  <a:srgbClr val="000000">
                    <a:alpha val="43137"/>
                  </a:srgbClr>
                </a:outerShdw>
              </a:effectLst>
              <a:latin typeface="Century Gothic" pitchFamily="34" charset="0"/>
            </a:endParaRPr>
          </a:p>
        </p:txBody>
      </p:sp>
      <p:sp>
        <p:nvSpPr>
          <p:cNvPr id="11" name="Rectangle 10"/>
          <p:cNvSpPr/>
          <p:nvPr/>
        </p:nvSpPr>
        <p:spPr>
          <a:xfrm>
            <a:off x="0" y="4419600"/>
            <a:ext cx="7772400" cy="2585323"/>
          </a:xfrm>
          <a:prstGeom prst="rect">
            <a:avLst/>
          </a:prstGeom>
          <a:noFill/>
        </p:spPr>
        <p:txBody>
          <a:bodyPr wrap="square">
            <a:spAutoFit/>
          </a:bodyPr>
          <a:lstStyle/>
          <a:p>
            <a:pPr algn="ctr"/>
            <a:r>
              <a:rPr lang="en-US" sz="1200" b="1" dirty="0">
                <a:solidFill>
                  <a:srgbClr val="FFFF00"/>
                </a:solidFill>
                <a:effectLst>
                  <a:outerShdw blurRad="38100" dist="38100" dir="2700000" algn="tl">
                    <a:srgbClr val="000000">
                      <a:alpha val="43137"/>
                    </a:srgbClr>
                  </a:outerShdw>
                </a:effectLst>
                <a:latin typeface="Century Gothic" panose="020B0502020202020204" pitchFamily="34" charset="0"/>
              </a:rPr>
              <a:t>Totally renovated brick home in the heart of Mount Pleasant</a:t>
            </a:r>
          </a:p>
          <a:p>
            <a:pPr algn="ctr"/>
            <a:r>
              <a:rPr lang="en-US" sz="1200" dirty="0" smtClean="0">
                <a:effectLst>
                  <a:outerShdw blurRad="38100" dist="38100" dir="2700000" algn="tl">
                    <a:srgbClr val="000000">
                      <a:alpha val="43137"/>
                    </a:srgbClr>
                  </a:outerShdw>
                </a:effectLst>
                <a:latin typeface="Century Gothic" pitchFamily="34" charset="0"/>
              </a:rPr>
              <a:t>You’ll </a:t>
            </a:r>
            <a:r>
              <a:rPr lang="en-US" sz="1200" dirty="0">
                <a:effectLst>
                  <a:outerShdw blurRad="38100" dist="38100" dir="2700000" algn="tl">
                    <a:srgbClr val="000000">
                      <a:alpha val="43137"/>
                    </a:srgbClr>
                  </a:outerShdw>
                </a:effectLst>
                <a:latin typeface="Century Gothic" pitchFamily="34" charset="0"/>
              </a:rPr>
              <a:t>be welcomed with custom copper lighting and beautiful hardwood floors. The gourmet chef’s kitchen features granite counter tops with backsplash, stainless appliances including a new gas cook top and double oven, center island, huge pantry plus a Legrand under cabinet system with speakers, docking station and LED under cabinet lights. The kitchen opens to an elegant family room with fireplace and a custom granite mantle and hearth. Enjoy relaxing after a long day on the screened in porch or entertain special friends on the outdoor oasis with a custom patio with benches and fire pit while enjoying a professionally landscaped private yard. The large master bedroom with sitting room is fit for a queen and the totally remodeled master bath has a huge tile shower, dual granite vanity and a large walk-in closet with custom built-ins. There are two additional bedrooms plus a huge media room that could serve as a 4th bedroom. New HVAC units Watch the sunset on the community dock or enjoy canoeing around the lake. Located close to the beaches, downtown Charleston, dining, shopping and so much more. This is a must see.</a:t>
            </a:r>
            <a:endParaRPr lang="en-US" sz="1200" dirty="0">
              <a:effectLst>
                <a:outerShdw blurRad="38100" dist="38100" dir="2700000" algn="tl">
                  <a:srgbClr val="000000">
                    <a:alpha val="43137"/>
                  </a:srgbClr>
                </a:outerShdw>
              </a:effectLst>
              <a:latin typeface="Century Gothic" pitchFamily="34" charset="0"/>
            </a:endParaRPr>
          </a:p>
        </p:txBody>
      </p:sp>
      <p:sp>
        <p:nvSpPr>
          <p:cNvPr id="12" name="Rectangle 11"/>
          <p:cNvSpPr/>
          <p:nvPr/>
        </p:nvSpPr>
        <p:spPr>
          <a:xfrm>
            <a:off x="4662395" y="7219265"/>
            <a:ext cx="3110006" cy="1661993"/>
          </a:xfrm>
          <a:prstGeom prst="rect">
            <a:avLst/>
          </a:prstGeom>
        </p:spPr>
        <p:txBody>
          <a:bodyPr wrap="square">
            <a:spAutoFit/>
          </a:bodyPr>
          <a:lstStyle/>
          <a:p>
            <a:pPr marL="342900" indent="-342900">
              <a:buFont typeface="Arial" pitchFamily="34" charset="0"/>
              <a:buChar char="•"/>
            </a:pPr>
            <a:r>
              <a:rPr lang="en-US" sz="1700" dirty="0" smtClean="0">
                <a:effectLst>
                  <a:outerShdw blurRad="38100" dist="38100" dir="2700000" algn="tl">
                    <a:srgbClr val="000000">
                      <a:alpha val="43137"/>
                    </a:srgbClr>
                  </a:outerShdw>
                </a:effectLst>
                <a:latin typeface="Century Gothic" pitchFamily="34" charset="0"/>
              </a:rPr>
              <a:t>Asking </a:t>
            </a:r>
            <a:r>
              <a:rPr lang="en-US" sz="1700" dirty="0">
                <a:effectLst>
                  <a:outerShdw blurRad="38100" dist="38100" dir="2700000" algn="tl">
                    <a:srgbClr val="000000">
                      <a:alpha val="43137"/>
                    </a:srgbClr>
                  </a:outerShdw>
                </a:effectLst>
                <a:latin typeface="Century Gothic" pitchFamily="34" charset="0"/>
              </a:rPr>
              <a:t>$529,000</a:t>
            </a:r>
            <a:endParaRPr lang="en-US" sz="1700" dirty="0" smtClean="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700" dirty="0" smtClean="0">
                <a:effectLst>
                  <a:outerShdw blurRad="38100" dist="38100" dir="2700000" algn="tl">
                    <a:srgbClr val="000000">
                      <a:alpha val="43137"/>
                    </a:srgbClr>
                  </a:outerShdw>
                </a:effectLst>
                <a:latin typeface="Century Gothic" pitchFamily="34" charset="0"/>
              </a:rPr>
              <a:t>MLS</a:t>
            </a:r>
            <a:r>
              <a:rPr lang="en-US" sz="1700" dirty="0">
                <a:effectLst>
                  <a:outerShdw blurRad="38100" dist="38100" dir="2700000" algn="tl">
                    <a:srgbClr val="000000">
                      <a:alpha val="43137"/>
                    </a:srgbClr>
                  </a:outerShdw>
                </a:effectLst>
                <a:latin typeface="Century Gothic" pitchFamily="34" charset="0"/>
              </a:rPr>
              <a:t># </a:t>
            </a:r>
            <a:r>
              <a:rPr lang="en-US" sz="1700" dirty="0">
                <a:effectLst>
                  <a:outerShdw blurRad="38100" dist="38100" dir="2700000" algn="tl">
                    <a:srgbClr val="000000">
                      <a:alpha val="43137"/>
                    </a:srgbClr>
                  </a:outerShdw>
                </a:effectLst>
                <a:latin typeface="Century Gothic" pitchFamily="34" charset="0"/>
              </a:rPr>
              <a:t>16012994</a:t>
            </a:r>
            <a:endParaRPr lang="en-US" sz="1700" dirty="0" smtClean="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700" dirty="0" smtClean="0">
                <a:effectLst>
                  <a:outerShdw blurRad="38100" dist="38100" dir="2700000" algn="tl">
                    <a:srgbClr val="000000">
                      <a:alpha val="43137"/>
                    </a:srgbClr>
                  </a:outerShdw>
                </a:effectLst>
                <a:latin typeface="Century Gothic" pitchFamily="34" charset="0"/>
              </a:rPr>
              <a:t>2,400  </a:t>
            </a:r>
            <a:r>
              <a:rPr lang="en-US" sz="1700" dirty="0" err="1" smtClean="0">
                <a:effectLst>
                  <a:outerShdw blurRad="38100" dist="38100" dir="2700000" algn="tl">
                    <a:srgbClr val="000000">
                      <a:alpha val="43137"/>
                    </a:srgbClr>
                  </a:outerShdw>
                </a:effectLst>
                <a:latin typeface="Century Gothic" pitchFamily="34" charset="0"/>
              </a:rPr>
              <a:t>SqFt</a:t>
            </a:r>
            <a:endParaRPr lang="en-US" sz="1700" dirty="0" smtClean="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700" dirty="0" smtClean="0">
                <a:effectLst>
                  <a:outerShdw blurRad="38100" dist="38100" dir="2700000" algn="tl">
                    <a:srgbClr val="000000">
                      <a:alpha val="43137"/>
                    </a:srgbClr>
                  </a:outerShdw>
                </a:effectLst>
                <a:latin typeface="Century Gothic" pitchFamily="34" charset="0"/>
              </a:rPr>
              <a:t>4 Bed/2½ Baths</a:t>
            </a:r>
          </a:p>
          <a:p>
            <a:pPr marL="342900" indent="-342900">
              <a:buFont typeface="Arial" pitchFamily="34" charset="0"/>
              <a:buChar char="•"/>
            </a:pPr>
            <a:r>
              <a:rPr lang="en-US" sz="1700" dirty="0">
                <a:effectLst>
                  <a:outerShdw blurRad="38100" dist="38100" dir="2700000" algn="tl">
                    <a:srgbClr val="000000">
                      <a:alpha val="43137"/>
                    </a:srgbClr>
                  </a:outerShdw>
                </a:effectLst>
                <a:latin typeface="Century Gothic" pitchFamily="34" charset="0"/>
              </a:rPr>
              <a:t>Great Location</a:t>
            </a:r>
            <a:r>
              <a:rPr lang="en-US" sz="1700" dirty="0" smtClean="0">
                <a:effectLst>
                  <a:outerShdw blurRad="38100" dist="38100" dir="2700000" algn="tl">
                    <a:srgbClr val="000000">
                      <a:alpha val="43137"/>
                    </a:srgbClr>
                  </a:outerShdw>
                </a:effectLst>
                <a:latin typeface="Century Gothic" pitchFamily="34" charset="0"/>
              </a:rPr>
              <a:t>...</a:t>
            </a:r>
            <a:br>
              <a:rPr lang="en-US" sz="1700" dirty="0" smtClean="0">
                <a:effectLst>
                  <a:outerShdw blurRad="38100" dist="38100" dir="2700000" algn="tl">
                    <a:srgbClr val="000000">
                      <a:alpha val="43137"/>
                    </a:srgbClr>
                  </a:outerShdw>
                </a:effectLst>
                <a:latin typeface="Century Gothic" pitchFamily="34" charset="0"/>
              </a:rPr>
            </a:br>
            <a:r>
              <a:rPr lang="en-US" sz="1700" dirty="0" smtClean="0">
                <a:effectLst>
                  <a:outerShdw blurRad="38100" dist="38100" dir="2700000" algn="tl">
                    <a:srgbClr val="000000">
                      <a:alpha val="43137"/>
                    </a:srgbClr>
                  </a:outerShdw>
                </a:effectLst>
                <a:latin typeface="Century Gothic" pitchFamily="34" charset="0"/>
              </a:rPr>
              <a:t>Expect </a:t>
            </a:r>
            <a:r>
              <a:rPr lang="en-US" sz="1700" dirty="0">
                <a:effectLst>
                  <a:outerShdw blurRad="38100" dist="38100" dir="2700000" algn="tl">
                    <a:srgbClr val="000000">
                      <a:alpha val="43137"/>
                    </a:srgbClr>
                  </a:outerShdw>
                </a:effectLst>
                <a:latin typeface="Century Gothic" pitchFamily="34" charset="0"/>
              </a:rPr>
              <a:t>to be impressed</a:t>
            </a:r>
            <a:endParaRPr lang="en-US" sz="1700" dirty="0">
              <a:effectLst>
                <a:outerShdw blurRad="38100" dist="38100" dir="2700000" algn="tl">
                  <a:srgbClr val="000000">
                    <a:alpha val="43137"/>
                  </a:srgbClr>
                </a:outerShdw>
              </a:effectLst>
              <a:latin typeface="Century Gothic"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26"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smtClean="0">
                <a:effectLst>
                  <a:outerShdw blurRad="38100" dist="38100" dir="2700000" algn="tl">
                    <a:srgbClr val="000000">
                      <a:alpha val="43137"/>
                    </a:srgbClr>
                  </a:outerShdw>
                </a:effectLst>
                <a:latin typeface="Trebuchet MS" panose="020B0603020202020204" pitchFamily="34" charset="0"/>
              </a:rPr>
              <a:t>Don Dawson</a:t>
            </a:r>
            <a:br>
              <a:rPr lang="en-US" sz="1800" i="0" dirty="0" smtClean="0">
                <a:effectLst>
                  <a:outerShdw blurRad="38100" dist="38100" dir="2700000" algn="tl">
                    <a:srgbClr val="000000">
                      <a:alpha val="43137"/>
                    </a:srgbClr>
                  </a:outerShdw>
                </a:effectLst>
                <a:latin typeface="Trebuchet MS" panose="020B0603020202020204" pitchFamily="34" charset="0"/>
              </a:rPr>
            </a:br>
            <a:r>
              <a:rPr lang="en-US" sz="1400" i="0" spc="0" dirty="0" smtClean="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smtClean="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smtClean="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smtClean="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smtClean="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a:t>
            </a: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 • </a:t>
            </a:r>
            <a:r>
              <a:rPr lang="en-US" sz="1200" i="0" spc="0" dirty="0" smtClean="0">
                <a:effectLst>
                  <a:outerShdw blurRad="38100" dist="38100" dir="2700000" algn="tl">
                    <a:srgbClr val="000000">
                      <a:alpha val="43137"/>
                    </a:srgbClr>
                  </a:outerShdw>
                </a:effectLst>
                <a:latin typeface="Trebuchet MS" panose="020B0603020202020204" pitchFamily="34" charset="0"/>
                <a:cs typeface="Times New Roman" pitchFamily="18" charset="0"/>
              </a:rPr>
              <a:t>2713 </a:t>
            </a: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Highway 17 </a:t>
            </a:r>
            <a:r>
              <a:rPr lang="en-US" sz="1200" i="0" spc="0" dirty="0" smtClean="0">
                <a:effectLst>
                  <a:outerShdw blurRad="38100" dist="38100" dir="2700000" algn="tl">
                    <a:srgbClr val="000000">
                      <a:alpha val="43137"/>
                    </a:srgbClr>
                  </a:outerShdw>
                </a:effectLst>
                <a:latin typeface="Trebuchet MS" panose="020B0603020202020204" pitchFamily="34" charset="0"/>
                <a:cs typeface="Times New Roman" pitchFamily="18" charset="0"/>
              </a:rPr>
              <a:t>North • </a:t>
            </a: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Mount Pleasant, SC </a:t>
            </a:r>
            <a:r>
              <a:rPr lang="en-US" sz="1200" i="0" spc="0" dirty="0" smtClean="0">
                <a:effectLst>
                  <a:outerShdw blurRad="38100" dist="38100" dir="2700000" algn="tl">
                    <a:srgbClr val="000000">
                      <a:alpha val="43137"/>
                    </a:srgbClr>
                  </a:outerShdw>
                </a:effectLst>
                <a:latin typeface="Trebuchet MS" panose="020B0603020202020204" pitchFamily="34" charset="0"/>
                <a:cs typeface="Times New Roman" pitchFamily="18" charset="0"/>
              </a:rPr>
              <a:t>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smtClean="0">
                <a:effectLst>
                  <a:outerShdw blurRad="38100" dist="38100" dir="2700000" algn="tl">
                    <a:srgbClr val="000000">
                      <a:alpha val="43137"/>
                    </a:srgbClr>
                  </a:outerShdw>
                </a:effectLst>
                <a:latin typeface="Mistral" pitchFamily="66" charset="0"/>
              </a:rPr>
              <a:t>www.TeamDawsonSC.com</a:t>
            </a:r>
            <a:endParaRPr lang="en-US" sz="1600" dirty="0">
              <a:effectLst>
                <a:outerShdw blurRad="38100" dist="38100" dir="2700000" algn="tl">
                  <a:srgbClr val="000000">
                    <a:alpha val="43137"/>
                  </a:srgbClr>
                </a:outerShdw>
              </a:effectLst>
              <a:latin typeface="Mistral" pitchFamily="66" charset="0"/>
            </a:endParaRPr>
          </a:p>
        </p:txBody>
      </p:sp>
      <p:pic>
        <p:nvPicPr>
          <p:cNvPr id="1030" name="Picture 6" descr="http://www.bobette.net/images/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223" y="7072043"/>
            <a:ext cx="1386270" cy="919700"/>
          </a:xfrm>
          <a:prstGeom prst="rect">
            <a:avLst/>
          </a:prstGeom>
          <a:ln>
            <a:solidFill>
              <a:schemeClr val="bg2"/>
            </a:solidFill>
          </a:ln>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3600" y="4953000"/>
            <a:ext cx="1976107" cy="1311018"/>
          </a:xfrm>
          <a:prstGeom prst="rect">
            <a:avLst/>
          </a:prstGeom>
          <a:ln>
            <a:solidFill>
              <a:schemeClr val="bg2"/>
            </a:solidFill>
          </a:ln>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5223" y="8130108"/>
            <a:ext cx="1386271" cy="919700"/>
          </a:xfrm>
          <a:prstGeom prst="rect">
            <a:avLst/>
          </a:prstGeom>
          <a:ln>
            <a:solidFill>
              <a:schemeClr val="bg2"/>
            </a:solidFill>
          </a:ln>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0947" y="7072043"/>
            <a:ext cx="1386270" cy="919700"/>
          </a:xfrm>
          <a:prstGeom prst="rect">
            <a:avLst/>
          </a:prstGeom>
          <a:ln>
            <a:solidFill>
              <a:schemeClr val="bg2"/>
            </a:solidFill>
          </a:ln>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0947" y="8130108"/>
            <a:ext cx="1386271" cy="919700"/>
          </a:xfrm>
          <a:prstGeom prst="rect">
            <a:avLst/>
          </a:prstGeom>
          <a:ln>
            <a:solidFill>
              <a:schemeClr val="bg2"/>
            </a:solidFill>
          </a:ln>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6671" y="7072043"/>
            <a:ext cx="1386270" cy="919700"/>
          </a:xfrm>
          <a:prstGeom prst="rect">
            <a:avLst/>
          </a:prstGeom>
          <a:ln>
            <a:solidFill>
              <a:schemeClr val="bg2"/>
            </a:solidFill>
          </a:ln>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6671" y="8130108"/>
            <a:ext cx="1386271" cy="919700"/>
          </a:xfrm>
          <a:prstGeom prst="rect">
            <a:avLst/>
          </a:prstGeom>
          <a:ln>
            <a:solidFill>
              <a:schemeClr val="bg2"/>
            </a:solidFill>
          </a:ln>
        </p:spPr>
      </p:pic>
    </p:spTree>
    <p:extLst>
      <p:ext uri="{BB962C8B-B14F-4D97-AF65-F5344CB8AC3E}">
        <p14:creationId xmlns:p14="http://schemas.microsoft.com/office/powerpoint/2010/main" val="3833303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157</TotalTime>
  <Words>236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Century Gothic</vt:lpstr>
      <vt:lpstr>Corbel</vt:lpstr>
      <vt:lpstr>Mistral</vt:lpstr>
      <vt:lpstr>Tahoma</vt:lpstr>
      <vt:lpstr>Times New Roman</vt:lpstr>
      <vt:lpstr>Trebuchet MS</vt:lpstr>
      <vt:lpstr>Tunga</vt:lpstr>
      <vt:lpstr>Mylar</vt:lpstr>
      <vt:lpstr>1379 Southlake Drive Lakeshore ~ Mt Pleasant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721 High Battery Cir, Mt Pleasant</dc:title>
  <dc:creator>CVH360</dc:creator>
  <cp:lastModifiedBy>A. Thomas Price</cp:lastModifiedBy>
  <cp:revision>21</cp:revision>
  <dcterms:created xsi:type="dcterms:W3CDTF">2006-08-16T00:00:00Z</dcterms:created>
  <dcterms:modified xsi:type="dcterms:W3CDTF">2016-05-18T02:16:53Z</dcterms:modified>
</cp:coreProperties>
</file>