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2220" y="6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9" y="0"/>
            <a:ext cx="7752080" cy="1294706"/>
          </a:xfrm>
        </p:spPr>
        <p:txBody>
          <a:bodyPr>
            <a:noAutofit/>
          </a:bodyPr>
          <a:lstStyle/>
          <a:p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Goudy Old Style" panose="02020502050305020303" pitchFamily="18" charset="0"/>
              </a:rPr>
              <a:t>Renovations Complete!</a:t>
            </a:r>
            <a:b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Goudy Old Style" panose="02020502050305020303" pitchFamily="18" charset="0"/>
              </a:rPr>
            </a:br>
            <a:r>
              <a:rPr lang="en-US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Goudy Old Style" panose="02020502050305020303" pitchFamily="18" charset="0"/>
              </a:rPr>
              <a:t>New Master Bathroom and New Roof!</a:t>
            </a:r>
            <a:endParaRPr lang="en-US" sz="36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schemeClr val="bg1"/>
                </a:outerShdw>
              </a:effectLst>
              <a:latin typeface="Goudy Old Style" panose="020205020503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381" y="3816450"/>
            <a:ext cx="7772400" cy="73866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1379 Southlake 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Drive</a:t>
            </a:r>
          </a:p>
          <a:p>
            <a:pPr algn="ctr"/>
            <a:r>
              <a:rPr lang="en-US" sz="18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Lakeshore | Mount Pleasant | MLS# 15011391 | $</a:t>
            </a:r>
            <a:r>
              <a:rPr lang="en-US" sz="18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519,000</a:t>
            </a:r>
            <a:endParaRPr lang="en-US" sz="1800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4763" y="9027467"/>
            <a:ext cx="7772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10000"/>
                  </a:schemeClr>
                </a:solidFill>
                <a:latin typeface="Baskerville Old Face" panose="02020602080505020303" pitchFamily="18" charset="0"/>
              </a:rPr>
              <a:t>Jean </a:t>
            </a:r>
            <a:r>
              <a:rPr lang="en-US" sz="1600" b="1" dirty="0" err="1" smtClean="0">
                <a:solidFill>
                  <a:schemeClr val="tx2">
                    <a:lumMod val="10000"/>
                  </a:schemeClr>
                </a:solidFill>
                <a:latin typeface="Baskerville Old Face" panose="02020602080505020303" pitchFamily="18" charset="0"/>
              </a:rPr>
              <a:t>Rozint</a:t>
            </a:r>
            <a:endParaRPr lang="en-US" sz="1400" b="1" dirty="0">
              <a:solidFill>
                <a:schemeClr val="tx2">
                  <a:lumMod val="10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Baskerville Old Face" panose="02020602080505020303" pitchFamily="18" charset="0"/>
              </a:rPr>
              <a:t>Cell: </a:t>
            </a:r>
            <a:r>
              <a:rPr lang="it-IT" sz="1200" dirty="0" smtClean="0">
                <a:solidFill>
                  <a:schemeClr val="tx2">
                    <a:lumMod val="10000"/>
                  </a:schemeClr>
                </a:solidFill>
                <a:latin typeface="Baskerville Old Face" panose="02020602080505020303" pitchFamily="18" charset="0"/>
              </a:rPr>
              <a:t>843-224-1951</a:t>
            </a:r>
            <a:br>
              <a:rPr lang="it-IT" sz="1200" dirty="0" smtClean="0">
                <a:solidFill>
                  <a:schemeClr val="tx2">
                    <a:lumMod val="10000"/>
                  </a:schemeClr>
                </a:solidFill>
                <a:latin typeface="Baskerville Old Face" panose="02020602080505020303" pitchFamily="18" charset="0"/>
              </a:rPr>
            </a:br>
            <a:r>
              <a:rPr lang="it-IT" sz="1200" dirty="0" smtClean="0">
                <a:solidFill>
                  <a:schemeClr val="tx2">
                    <a:lumMod val="10000"/>
                  </a:schemeClr>
                </a:solidFill>
                <a:latin typeface="Baskerville Old Face" panose="02020602080505020303" pitchFamily="18" charset="0"/>
              </a:rPr>
              <a:t>jeanrozint@kw.com </a:t>
            </a:r>
            <a:endParaRPr lang="it-IT" sz="1200" dirty="0">
              <a:solidFill>
                <a:schemeClr val="tx2">
                  <a:lumMod val="10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dirty="0">
                <a:solidFill>
                  <a:schemeClr val="tx2">
                    <a:lumMod val="10000"/>
                  </a:schemeClr>
                </a:solidFill>
                <a:latin typeface="Baskerville Old Face" panose="02020602080505020303" pitchFamily="18" charset="0"/>
              </a:rPr>
              <a:t>www.charlestonmove.com </a:t>
            </a:r>
            <a:endParaRPr lang="en-US" sz="1000" dirty="0" smtClean="0">
              <a:solidFill>
                <a:schemeClr val="tx2">
                  <a:lumMod val="10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8800" y="6994348"/>
            <a:ext cx="654646" cy="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18063" y="9009593"/>
            <a:ext cx="1786937" cy="928300"/>
            <a:chOff x="50188" y="8991600"/>
            <a:chExt cx="1786937" cy="92830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188" y="8991600"/>
              <a:ext cx="1786937" cy="381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05457" y="9412069"/>
              <a:ext cx="167639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2">
                      <a:lumMod val="10000"/>
                    </a:schemeClr>
                  </a:solidFill>
                  <a:latin typeface="Baskerville Old Face" panose="02020602080505020303" pitchFamily="18" charset="0"/>
                </a:rPr>
                <a:t>Keller Williams Realty</a:t>
              </a:r>
            </a:p>
            <a:p>
              <a:pPr algn="ctr"/>
              <a:r>
                <a:rPr lang="en-US" sz="900" dirty="0">
                  <a:solidFill>
                    <a:schemeClr val="tx2">
                      <a:lumMod val="10000"/>
                    </a:schemeClr>
                  </a:solidFill>
                  <a:latin typeface="Baskerville Old Face" panose="02020602080505020303" pitchFamily="18" charset="0"/>
                </a:rPr>
                <a:t>496 </a:t>
              </a:r>
              <a:r>
                <a:rPr lang="en-US" sz="900" dirty="0" err="1">
                  <a:solidFill>
                    <a:schemeClr val="tx2">
                      <a:lumMod val="10000"/>
                    </a:schemeClr>
                  </a:solidFill>
                  <a:latin typeface="Baskerville Old Face" panose="02020602080505020303" pitchFamily="18" charset="0"/>
                </a:rPr>
                <a:t>Bramson</a:t>
              </a:r>
              <a:r>
                <a:rPr lang="en-US" sz="900" dirty="0">
                  <a:solidFill>
                    <a:schemeClr val="tx2">
                      <a:lumMod val="10000"/>
                    </a:schemeClr>
                  </a:solidFill>
                  <a:latin typeface="Baskerville Old Face" panose="02020602080505020303" pitchFamily="18" charset="0"/>
                </a:rPr>
                <a:t> Court, Suite 200</a:t>
              </a:r>
            </a:p>
            <a:p>
              <a:pPr algn="ctr"/>
              <a:r>
                <a:rPr lang="en-US" sz="900" dirty="0">
                  <a:solidFill>
                    <a:schemeClr val="tx2">
                      <a:lumMod val="10000"/>
                    </a:schemeClr>
                  </a:solidFill>
                  <a:latin typeface="Baskerville Old Face" panose="02020602080505020303" pitchFamily="18" charset="0"/>
                </a:rPr>
                <a:t>Mount Pleasant, SC 29464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-4762" y="4651016"/>
            <a:ext cx="777716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10000"/>
                  </a:schemeClr>
                </a:solidFill>
                <a:latin typeface="Goudy Old Style" panose="02020502050305020303" pitchFamily="18" charset="0"/>
              </a:rPr>
              <a:t>Renovations and landscaping are complete on this brick home in the heart of Mount Pleasant. The kitchen has granite with a tile backsplash and a Legrand under cabinet system with speakers, docking station and LED under cabinet lights. Stainless appliances, an island and a huge pantry complete the kitchen. The kitchen is open to the living room with a fireplace with an elegant custom mantle with granite surround and hearth and new gas logs. The master bedroom has a sitting area, while the master bath renovation includes a huge tile shower, a new linen closet and the double sink vanity features granite and crystal knobs. The walk-in closet has been fitted with a new closet system. Lakeshore has 81 brick homes. Minutes to I-526, 5 min to Isle of Palms, 15 min to Historic Charleston. The other two bedrooms share a hall bath with a granite countertop. The FROG is huge and is currently used as a media room and office, although it can be a 4th bedroom, as it has a closet. Enjoy the fabulous outdoor living space with a screened porch and patio with a built-in fire pit. The patio has columns with custom copper lanterns and there is a brick wall bench built around the fire pit. The landscaping has been redone in the front and back and has and is illuminated by LED landscape lighting.</a:t>
            </a:r>
            <a:endParaRPr lang="en-US" sz="1400" dirty="0">
              <a:solidFill>
                <a:schemeClr val="tx2">
                  <a:lumMod val="10000"/>
                </a:schemeClr>
              </a:solidFill>
              <a:latin typeface="Goudy Old Style" panose="02020502050305020303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4325" y="1333964"/>
            <a:ext cx="7438987" cy="2386584"/>
            <a:chOff x="173332" y="1333964"/>
            <a:chExt cx="7438987" cy="23865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0" b="8198"/>
            <a:stretch/>
          </p:blipFill>
          <p:spPr>
            <a:xfrm>
              <a:off x="173332" y="1333964"/>
              <a:ext cx="3573720" cy="238658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1333964"/>
              <a:ext cx="3573719" cy="238579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065516"/>
            <a:ext cx="2354520" cy="8164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25" y="7640017"/>
            <a:ext cx="1705164" cy="11383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0875" y="7640017"/>
            <a:ext cx="1705164" cy="11383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25" y="7635374"/>
            <a:ext cx="857250" cy="1143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62" y="7635374"/>
            <a:ext cx="857250" cy="1143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5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286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Baskerville Old Face</vt:lpstr>
      <vt:lpstr>Calibri</vt:lpstr>
      <vt:lpstr>Goudy Old Style</vt:lpstr>
      <vt:lpstr>Office Theme</vt:lpstr>
      <vt:lpstr>Renovations Complete! New Master Bathroom and New Roof!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Purchase in Mt. Pleasant for under $200K</dc:title>
  <dc:creator>CVH360</dc:creator>
  <cp:lastModifiedBy>A. Thomas</cp:lastModifiedBy>
  <cp:revision>27</cp:revision>
  <dcterms:created xsi:type="dcterms:W3CDTF">2006-08-16T00:00:00Z</dcterms:created>
  <dcterms:modified xsi:type="dcterms:W3CDTF">2015-07-29T15:02:58Z</dcterms:modified>
</cp:coreProperties>
</file>