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2220" y="6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3"/>
          <a:stretch/>
        </p:blipFill>
        <p:spPr>
          <a:xfrm>
            <a:off x="0" y="2253"/>
            <a:ext cx="7772400" cy="47983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2" y="8458200"/>
            <a:ext cx="7772400" cy="162165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8100" y="5562600"/>
            <a:ext cx="3916816" cy="2865244"/>
          </a:xfrm>
        </p:spPr>
        <p:txBody>
          <a:bodyPr anchor="ctr"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Screened </a:t>
            </a:r>
            <a:r>
              <a:rPr lang="en-US" sz="14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Porches and rooftop decks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Community </a:t>
            </a:r>
            <a:r>
              <a:rPr lang="en-US" sz="14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green space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High </a:t>
            </a:r>
            <a:r>
              <a:rPr lang="en-US" sz="14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walk and bike score to shopping, dining, pubs, &amp; beaches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10 </a:t>
            </a:r>
            <a:r>
              <a:rPr lang="en-US" sz="14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minutes to Sullivan's Island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15 </a:t>
            </a:r>
            <a:r>
              <a:rPr lang="en-US" sz="14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minutes to downtown </a:t>
            </a: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Charleston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Located </a:t>
            </a:r>
            <a:r>
              <a:rPr lang="en-US" sz="14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behind Sea Island Shopping Center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For floor plans and additional </a:t>
            </a: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information, visit </a:t>
            </a:r>
            <a:r>
              <a:rPr lang="en-US" sz="1400" u="sng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Adobe Devanagari" pitchFamily="18" charset="0"/>
              </a:rPr>
              <a:t>www.villageparksc.com</a:t>
            </a: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 </a:t>
            </a:r>
            <a:endParaRPr lang="en-US" sz="1400" dirty="0">
              <a:solidFill>
                <a:srgbClr val="003300"/>
              </a:solidFill>
              <a:latin typeface="Palatino Linotype" panose="02040502050505030304" pitchFamily="18" charset="0"/>
              <a:cs typeface="Adobe Devanagari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71" y="8946522"/>
            <a:ext cx="2303614" cy="64501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-38100" y="8591352"/>
            <a:ext cx="3886200" cy="135421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800" b="1" dirty="0">
                <a:latin typeface="Palatino Linotype" panose="02040502050505030304" pitchFamily="18" charset="0"/>
              </a:rPr>
              <a:t>Edmund Major</a:t>
            </a:r>
          </a:p>
          <a:p>
            <a:endParaRPr lang="en-US" sz="1600" dirty="0" smtClean="0">
              <a:latin typeface="Palatino Linotype" panose="02040502050505030304" pitchFamily="18" charset="0"/>
            </a:endParaRPr>
          </a:p>
          <a:p>
            <a:r>
              <a:rPr lang="en-US" sz="1600" dirty="0" smtClean="0">
                <a:latin typeface="Palatino Linotype" panose="02040502050505030304" pitchFamily="18" charset="0"/>
              </a:rPr>
              <a:t>843-343-6666 C</a:t>
            </a:r>
            <a:r>
              <a:rPr lang="en-US" sz="1600" dirty="0">
                <a:latin typeface="Palatino Linotype" panose="02040502050505030304" pitchFamily="18" charset="0"/>
              </a:rPr>
              <a:t/>
            </a:r>
            <a:br>
              <a:rPr lang="en-US" sz="1600" dirty="0">
                <a:latin typeface="Palatino Linotype" panose="02040502050505030304" pitchFamily="18" charset="0"/>
              </a:rPr>
            </a:br>
            <a:r>
              <a:rPr lang="en-US" sz="1600" dirty="0" smtClean="0">
                <a:latin typeface="Palatino Linotype" panose="02040502050505030304" pitchFamily="18" charset="0"/>
              </a:rPr>
              <a:t>edmund@flywaysc.com</a:t>
            </a:r>
          </a:p>
          <a:p>
            <a:r>
              <a:rPr lang="en-US" sz="1600" dirty="0" smtClean="0">
                <a:latin typeface="Palatino Linotype" panose="02040502050505030304" pitchFamily="18" charset="0"/>
              </a:rPr>
              <a:t>www.flywaysc.com 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1600" y="8606741"/>
            <a:ext cx="3886200" cy="132343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/>
            <a:r>
              <a:rPr lang="en-US" sz="1600" dirty="0">
                <a:latin typeface="Palatino Linotype" panose="02040502050505030304" pitchFamily="18" charset="0"/>
              </a:rPr>
              <a:t>Flyway Real Estate, LLC</a:t>
            </a:r>
          </a:p>
          <a:p>
            <a:pPr algn="r"/>
            <a:r>
              <a:rPr lang="en-US" sz="1600" dirty="0">
                <a:latin typeface="Palatino Linotype" panose="02040502050505030304" pitchFamily="18" charset="0"/>
              </a:rPr>
              <a:t>1630 Meeting </a:t>
            </a:r>
            <a:r>
              <a:rPr lang="en-US" sz="1600" dirty="0" smtClean="0">
                <a:latin typeface="Palatino Linotype" panose="02040502050505030304" pitchFamily="18" charset="0"/>
              </a:rPr>
              <a:t>St.</a:t>
            </a:r>
            <a:br>
              <a:rPr lang="en-US" sz="1600" dirty="0" smtClean="0">
                <a:latin typeface="Palatino Linotype" panose="02040502050505030304" pitchFamily="18" charset="0"/>
              </a:rPr>
            </a:br>
            <a:r>
              <a:rPr lang="en-US" sz="1600" dirty="0" err="1" smtClean="0">
                <a:latin typeface="Palatino Linotype" panose="02040502050505030304" pitchFamily="18" charset="0"/>
              </a:rPr>
              <a:t>Bldg</a:t>
            </a:r>
            <a:r>
              <a:rPr lang="en-US" sz="1600" dirty="0" smtClean="0">
                <a:latin typeface="Palatino Linotype" panose="02040502050505030304" pitchFamily="18" charset="0"/>
              </a:rPr>
              <a:t> 1</a:t>
            </a:r>
          </a:p>
          <a:p>
            <a:pPr algn="r"/>
            <a:r>
              <a:rPr lang="en-US" sz="1600" dirty="0" err="1" smtClean="0">
                <a:latin typeface="Palatino Linotype" panose="02040502050505030304" pitchFamily="18" charset="0"/>
              </a:rPr>
              <a:t>Ste</a:t>
            </a:r>
            <a:r>
              <a:rPr lang="en-US" sz="1600" dirty="0" smtClean="0">
                <a:latin typeface="Palatino Linotype" panose="02040502050505030304" pitchFamily="18" charset="0"/>
              </a:rPr>
              <a:t> 302</a:t>
            </a:r>
          </a:p>
          <a:p>
            <a:pPr algn="r"/>
            <a:r>
              <a:rPr lang="en-US" sz="1600" dirty="0" smtClean="0">
                <a:latin typeface="Palatino Linotype" panose="02040502050505030304" pitchFamily="18" charset="0"/>
              </a:rPr>
              <a:t>Charleston</a:t>
            </a:r>
            <a:r>
              <a:rPr lang="en-US" sz="1600" dirty="0">
                <a:latin typeface="Palatino Linotype" panose="02040502050505030304" pitchFamily="18" charset="0"/>
              </a:rPr>
              <a:t>, SC </a:t>
            </a:r>
            <a:r>
              <a:rPr lang="en-US" sz="1600" dirty="0" smtClean="0">
                <a:latin typeface="Palatino Linotype" panose="02040502050505030304" pitchFamily="18" charset="0"/>
              </a:rPr>
              <a:t>29405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" b="2456"/>
          <a:stretch/>
        </p:blipFill>
        <p:spPr>
          <a:xfrm>
            <a:off x="8305800" y="121495"/>
            <a:ext cx="1986391" cy="133383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562"/>
            <a:ext cx="3305175" cy="704850"/>
          </a:xfrm>
          <a:prstGeom prst="rect">
            <a:avLst/>
          </a:prstGeom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6724" r="5172" b="8793"/>
          <a:stretch/>
        </p:blipFill>
        <p:spPr>
          <a:xfrm>
            <a:off x="1" y="4800600"/>
            <a:ext cx="3886200" cy="3733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20193" y="4802464"/>
            <a:ext cx="40508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3175">
                  <a:noFill/>
                </a:ln>
                <a:solidFill>
                  <a:srgbClr val="003300"/>
                </a:solidFill>
                <a:latin typeface="Palatino Linotype" panose="02040502050505030304" pitchFamily="18" charset="0"/>
              </a:rPr>
              <a:t>137 </a:t>
            </a:r>
            <a:r>
              <a:rPr lang="en-US" sz="2400" b="1" dirty="0">
                <a:ln w="3175">
                  <a:noFill/>
                </a:ln>
                <a:solidFill>
                  <a:srgbClr val="003300"/>
                </a:solidFill>
                <a:latin typeface="Palatino Linotype" panose="02040502050505030304" pitchFamily="18" charset="0"/>
              </a:rPr>
              <a:t>Bratton Circle</a:t>
            </a:r>
          </a:p>
          <a:p>
            <a:pPr algn="ctr"/>
            <a:r>
              <a:rPr lang="en-US" dirty="0" smtClean="0">
                <a:ln w="3175">
                  <a:noFill/>
                </a:ln>
                <a:solidFill>
                  <a:srgbClr val="003300"/>
                </a:solidFill>
                <a:latin typeface="Palatino Linotype" panose="02040502050505030304" pitchFamily="18" charset="0"/>
              </a:rPr>
              <a:t>MLS</a:t>
            </a:r>
            <a:r>
              <a:rPr lang="en-US" dirty="0">
                <a:ln w="3175">
                  <a:noFill/>
                </a:ln>
                <a:solidFill>
                  <a:srgbClr val="003300"/>
                </a:solidFill>
                <a:latin typeface="Palatino Linotype" panose="02040502050505030304" pitchFamily="18" charset="0"/>
              </a:rPr>
              <a:t># </a:t>
            </a:r>
            <a:r>
              <a:rPr lang="en-US" dirty="0" smtClean="0">
                <a:ln w="3175">
                  <a:noFill/>
                </a:ln>
                <a:solidFill>
                  <a:srgbClr val="003300"/>
                </a:solidFill>
                <a:latin typeface="Palatino Linotype" panose="02040502050505030304" pitchFamily="18" charset="0"/>
              </a:rPr>
              <a:t>15024023 ~ </a:t>
            </a:r>
            <a:r>
              <a:rPr lang="en-US" dirty="0">
                <a:ln w="3175">
                  <a:noFill/>
                </a:ln>
                <a:solidFill>
                  <a:srgbClr val="003300"/>
                </a:solidFill>
                <a:latin typeface="Palatino Linotype" panose="02040502050505030304" pitchFamily="18" charset="0"/>
              </a:rPr>
              <a:t>$</a:t>
            </a:r>
            <a:r>
              <a:rPr lang="en-US" dirty="0" smtClean="0">
                <a:ln w="3175">
                  <a:noFill/>
                </a:ln>
                <a:solidFill>
                  <a:srgbClr val="003300"/>
                </a:solidFill>
                <a:latin typeface="Palatino Linotype" panose="02040502050505030304" pitchFamily="18" charset="0"/>
              </a:rPr>
              <a:t>555,000</a:t>
            </a:r>
            <a:endParaRPr lang="en-US" sz="1400" dirty="0">
              <a:ln w="3175">
                <a:noFill/>
              </a:ln>
              <a:solidFill>
                <a:srgbClr val="0033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69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Adobe Devanagari</vt:lpstr>
      <vt:lpstr>Arial</vt:lpstr>
      <vt:lpstr>Calibri</vt:lpstr>
      <vt:lpstr>Palatino Linotype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 Open House Lunch to be served · 10/23/14 11-1:30</dc:title>
  <dc:creator>CVH360</dc:creator>
  <cp:lastModifiedBy>A. Thomas Price</cp:lastModifiedBy>
  <cp:revision>29</cp:revision>
  <dcterms:created xsi:type="dcterms:W3CDTF">2006-08-16T00:00:00Z</dcterms:created>
  <dcterms:modified xsi:type="dcterms:W3CDTF">2016-02-16T16:10:16Z</dcterms:modified>
</cp:coreProperties>
</file>