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14"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9/11/2014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41500" y="5426361"/>
            <a:ext cx="5915660" cy="3180387"/>
          </a:xfrm>
        </p:spPr>
        <p:txBody>
          <a:bodyPr>
            <a:noAutofit/>
          </a:bodyPr>
          <a:lstStyle/>
          <a:p>
            <a:r>
              <a:rPr lang="en-US" sz="1500" dirty="0">
                <a:solidFill>
                  <a:schemeClr val="accent1">
                    <a:lumMod val="50000"/>
                  </a:schemeClr>
                </a:solidFill>
                <a:latin typeface="Times New Roman" panose="02020603050405020304" pitchFamily="18" charset="0"/>
                <a:cs typeface="Times New Roman" panose="02020603050405020304" pitchFamily="18" charset="0"/>
              </a:rPr>
              <a:t>Prepared to be wowed when you walk through the door and notice the dramatic two story foyer and living room. There is a formal dining room along with an eat-in-kitchen off the large kitchen featuring an island, granite countertops, stainless steel appliances and upgraded knobs on the cabinets. From the kitchen you can see the large family room. There is a half bath downstairs along with a room that can be used as a study or a guest room. The first floor has beautiful hardwood floors throughout aside from the living room and extra room. The hardwood was extended up the stairs which features exquisite iron detailing. Upstairs contains the spacious master suite with his and her closets and master bathroom, along with three guest bedrooms. Two of the bedrooms share a Jack and Jill bathroom. The home is a on a nice corner lot with a newly fenced backyard. Come take a look at your new home today</a:t>
            </a:r>
            <a:r>
              <a:rPr lang="en-US" sz="15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sz="15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8288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41" b="1313"/>
          <a:stretch/>
        </p:blipFill>
        <p:spPr bwMode="auto">
          <a:xfrm>
            <a:off x="3516644" y="1826028"/>
            <a:ext cx="4240516" cy="31214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826028"/>
            <a:ext cx="18288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3575856"/>
            <a:ext cx="18288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5325684"/>
            <a:ext cx="18288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 y="7075512"/>
            <a:ext cx="18288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8825341"/>
            <a:ext cx="1828800" cy="101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5196" y="8606748"/>
            <a:ext cx="1237203" cy="1451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48996" y="8686243"/>
            <a:ext cx="3886200" cy="1292662"/>
          </a:xfrm>
          <a:prstGeom prst="rect">
            <a:avLst/>
          </a:prstGeom>
        </p:spPr>
        <p:txBody>
          <a:bodyPr anchor="ctr">
            <a:spAutoFit/>
          </a:bodyPr>
          <a:lstStyle/>
          <a:p>
            <a:pPr algn="r"/>
            <a:r>
              <a:rPr lang="en-US" sz="1800" b="1" dirty="0">
                <a:solidFill>
                  <a:schemeClr val="accent1">
                    <a:lumMod val="50000"/>
                  </a:schemeClr>
                </a:solidFill>
                <a:latin typeface="Times New Roman" panose="02020603050405020304" pitchFamily="18" charset="0"/>
                <a:cs typeface="Times New Roman" panose="02020603050405020304" pitchFamily="18" charset="0"/>
              </a:rPr>
              <a:t>Ray &amp; Sherry Walsh</a:t>
            </a:r>
          </a:p>
          <a:p>
            <a:pPr algn="r"/>
            <a:r>
              <a:rPr lang="en-US" sz="1200" dirty="0">
                <a:solidFill>
                  <a:schemeClr val="accent1">
                    <a:lumMod val="50000"/>
                  </a:schemeClr>
                </a:solidFill>
                <a:latin typeface="Times New Roman" panose="02020603050405020304" pitchFamily="18" charset="0"/>
                <a:cs typeface="Times New Roman" panose="02020603050405020304" pitchFamily="18" charset="0"/>
              </a:rPr>
              <a:t>Ray Cell: 843-830-1440</a:t>
            </a:r>
          </a:p>
          <a:p>
            <a:pPr algn="r"/>
            <a:r>
              <a:rPr lang="en-US" sz="1200" dirty="0">
                <a:solidFill>
                  <a:schemeClr val="accent1">
                    <a:lumMod val="50000"/>
                  </a:schemeClr>
                </a:solidFill>
                <a:latin typeface="Times New Roman" panose="02020603050405020304" pitchFamily="18" charset="0"/>
                <a:cs typeface="Times New Roman" panose="02020603050405020304" pitchFamily="18" charset="0"/>
              </a:rPr>
              <a:t>Sherry Cell: 843-697-2843</a:t>
            </a:r>
          </a:p>
          <a:p>
            <a:pPr algn="r"/>
            <a:r>
              <a:rPr lang="en-US" sz="1200" dirty="0">
                <a:solidFill>
                  <a:schemeClr val="accent1">
                    <a:lumMod val="50000"/>
                  </a:schemeClr>
                </a:solidFill>
                <a:latin typeface="Times New Roman" panose="02020603050405020304" pitchFamily="18" charset="0"/>
                <a:cs typeface="Times New Roman" panose="02020603050405020304" pitchFamily="18" charset="0"/>
              </a:rPr>
              <a:t>Office: 843-875-4676</a:t>
            </a:r>
          </a:p>
          <a:p>
            <a:pPr algn="r"/>
            <a:r>
              <a:rPr lang="en-US" sz="1200" dirty="0">
                <a:solidFill>
                  <a:schemeClr val="accent1">
                    <a:lumMod val="50000"/>
                  </a:schemeClr>
                </a:solidFill>
                <a:latin typeface="Times New Roman" panose="02020603050405020304" pitchFamily="18" charset="0"/>
                <a:cs typeface="Times New Roman" panose="02020603050405020304" pitchFamily="18" charset="0"/>
              </a:rPr>
              <a:t>Fax: 866-830-4848</a:t>
            </a:r>
          </a:p>
          <a:p>
            <a:pPr algn="r"/>
            <a:r>
              <a:rPr lang="en-US" sz="1200" dirty="0" smtClean="0">
                <a:solidFill>
                  <a:schemeClr val="accent1">
                    <a:lumMod val="50000"/>
                  </a:schemeClr>
                </a:solidFill>
                <a:latin typeface="Times New Roman" panose="02020603050405020304" pitchFamily="18" charset="0"/>
                <a:cs typeface="Times New Roman" panose="02020603050405020304" pitchFamily="18" charset="0"/>
              </a:rPr>
              <a:t>walshr@sc.rr.com</a:t>
            </a: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3516644" y="4947456"/>
            <a:ext cx="4255756" cy="400110"/>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3,285 </a:t>
            </a:r>
            <a:r>
              <a:rPr lang="en-US" dirty="0" err="1">
                <a:latin typeface="Times New Roman" panose="02020603050405020304" pitchFamily="18" charset="0"/>
                <a:cs typeface="Times New Roman" panose="02020603050405020304" pitchFamily="18" charset="0"/>
              </a:rPr>
              <a:t>Sq</a:t>
            </a:r>
            <a:r>
              <a:rPr lang="en-US" dirty="0">
                <a:latin typeface="Times New Roman" panose="02020603050405020304" pitchFamily="18" charset="0"/>
                <a:cs typeface="Times New Roman" panose="02020603050405020304" pitchFamily="18" charset="0"/>
              </a:rPr>
              <a:t> Ft ~ 4 Bedrooms ~ 2½ Baths</a:t>
            </a:r>
          </a:p>
        </p:txBody>
      </p:sp>
      <p:sp>
        <p:nvSpPr>
          <p:cNvPr id="6" name="Rectangle 5"/>
          <p:cNvSpPr/>
          <p:nvPr/>
        </p:nvSpPr>
        <p:spPr>
          <a:xfrm>
            <a:off x="3870960" y="719727"/>
            <a:ext cx="3886200" cy="1138773"/>
          </a:xfrm>
          <a:prstGeom prst="rect">
            <a:avLst/>
          </a:prstGeom>
        </p:spPr>
        <p:txBody>
          <a:bodyPr>
            <a:spAutoFit/>
          </a:bodyPr>
          <a:lstStyle/>
          <a:p>
            <a:pPr algn="r"/>
            <a:r>
              <a:rPr lang="en-US" i="1" dirty="0">
                <a:solidFill>
                  <a:schemeClr val="bg1"/>
                </a:solidFill>
                <a:latin typeface="Times New Roman" panose="02020603050405020304" pitchFamily="18" charset="0"/>
                <a:cs typeface="Times New Roman" panose="02020603050405020304" pitchFamily="18" charset="0"/>
              </a:rPr>
              <a:t>137 Roadster Row</a:t>
            </a:r>
          </a:p>
          <a:p>
            <a:pPr algn="r"/>
            <a:r>
              <a:rPr lang="en-US" sz="1600" i="1" dirty="0">
                <a:solidFill>
                  <a:schemeClr val="bg1"/>
                </a:solidFill>
                <a:latin typeface="Times New Roman" panose="02020603050405020304" pitchFamily="18" charset="0"/>
                <a:cs typeface="Times New Roman" panose="02020603050405020304" pitchFamily="18" charset="0"/>
              </a:rPr>
              <a:t>Summerville, SC</a:t>
            </a:r>
          </a:p>
          <a:p>
            <a:pPr algn="r"/>
            <a:r>
              <a:rPr lang="en-US" sz="1600" i="1" dirty="0">
                <a:solidFill>
                  <a:schemeClr val="bg1"/>
                </a:solidFill>
                <a:latin typeface="Times New Roman" panose="02020603050405020304" pitchFamily="18" charset="0"/>
                <a:cs typeface="Times New Roman" panose="02020603050405020304" pitchFamily="18" charset="0"/>
              </a:rPr>
              <a:t>ML# </a:t>
            </a:r>
            <a:r>
              <a:rPr lang="en-US" sz="1600" i="1" dirty="0" smtClean="0">
                <a:solidFill>
                  <a:schemeClr val="bg1"/>
                </a:solidFill>
                <a:latin typeface="Times New Roman" panose="02020603050405020304" pitchFamily="18" charset="0"/>
                <a:cs typeface="Times New Roman" panose="02020603050405020304" pitchFamily="18" charset="0"/>
              </a:rPr>
              <a:t>1219971</a:t>
            </a:r>
            <a:br>
              <a:rPr lang="en-US" sz="1600" i="1" dirty="0" smtClean="0">
                <a:solidFill>
                  <a:schemeClr val="bg1"/>
                </a:solidFill>
                <a:latin typeface="Times New Roman" panose="02020603050405020304" pitchFamily="18" charset="0"/>
                <a:cs typeface="Times New Roman" panose="02020603050405020304" pitchFamily="18" charset="0"/>
              </a:rPr>
            </a:br>
            <a:r>
              <a:rPr lang="en-US" sz="1600" i="1" dirty="0" smtClean="0">
                <a:solidFill>
                  <a:schemeClr val="bg1"/>
                </a:solidFill>
                <a:latin typeface="Times New Roman" panose="02020603050405020304" pitchFamily="18" charset="0"/>
                <a:cs typeface="Times New Roman" panose="02020603050405020304" pitchFamily="18" charset="0"/>
              </a:rPr>
              <a:t>$254,500</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1841500" y="0"/>
            <a:ext cx="5915660" cy="646331"/>
          </a:xfrm>
          <a:prstGeom prst="rect">
            <a:avLst/>
          </a:prstGeom>
        </p:spPr>
        <p:txBody>
          <a:bodyPr wrap="square">
            <a:spAutoFit/>
          </a:bodyPr>
          <a:lstStyle/>
          <a:p>
            <a:pPr algn="ctr"/>
            <a:r>
              <a:rPr lang="en-US" sz="3600" dirty="0">
                <a:solidFill>
                  <a:schemeClr val="bg1"/>
                </a:solidFill>
                <a:effectLst>
                  <a:outerShdw blurRad="38100" dist="38100" dir="2700000" algn="tl">
                    <a:srgbClr val="000000">
                      <a:alpha val="43137"/>
                    </a:srgbClr>
                  </a:outerShdw>
                </a:effectLst>
                <a:latin typeface="Brush Script MT" panose="03060802040406070304" pitchFamily="66" charset="0"/>
              </a:rPr>
              <a:t>Approved Short Sale in Reminisce</a:t>
            </a:r>
          </a:p>
        </p:txBody>
      </p:sp>
      <p:sp>
        <p:nvSpPr>
          <p:cNvPr id="8" name="Rectangle 7"/>
          <p:cNvSpPr/>
          <p:nvPr/>
        </p:nvSpPr>
        <p:spPr>
          <a:xfrm>
            <a:off x="1841500" y="9009409"/>
            <a:ext cx="3886200" cy="646331"/>
          </a:xfrm>
          <a:prstGeom prst="rect">
            <a:avLst/>
          </a:prstGeom>
        </p:spPr>
        <p:txBody>
          <a:bodyPr anchor="ctr">
            <a:spAutoFit/>
          </a:bodyPr>
          <a:lstStyle/>
          <a:p>
            <a:r>
              <a:rPr lang="en-US" sz="1200" dirty="0">
                <a:solidFill>
                  <a:schemeClr val="accent1">
                    <a:lumMod val="50000"/>
                  </a:schemeClr>
                </a:solidFill>
                <a:latin typeface="Times New Roman" panose="02020603050405020304" pitchFamily="18" charset="0"/>
                <a:cs typeface="Times New Roman" panose="02020603050405020304" pitchFamily="18" charset="0"/>
              </a:rPr>
              <a:t>HORNE REALTY, LLC</a:t>
            </a:r>
          </a:p>
          <a:p>
            <a:r>
              <a:rPr lang="en-US" sz="1200" dirty="0">
                <a:solidFill>
                  <a:schemeClr val="accent1">
                    <a:lumMod val="50000"/>
                  </a:schemeClr>
                </a:solidFill>
                <a:latin typeface="Times New Roman" panose="02020603050405020304" pitchFamily="18" charset="0"/>
                <a:cs typeface="Times New Roman" panose="02020603050405020304" pitchFamily="18" charset="0"/>
              </a:rPr>
              <a:t>107 S. Main Street</a:t>
            </a:r>
          </a:p>
          <a:p>
            <a:r>
              <a:rPr lang="en-US" sz="1200" dirty="0" err="1">
                <a:solidFill>
                  <a:schemeClr val="accent1">
                    <a:lumMod val="50000"/>
                  </a:schemeClr>
                </a:solidFill>
                <a:latin typeface="Times New Roman" panose="02020603050405020304" pitchFamily="18" charset="0"/>
                <a:cs typeface="Times New Roman" panose="02020603050405020304" pitchFamily="18" charset="0"/>
              </a:rPr>
              <a:t>Summerville,SC</a:t>
            </a:r>
            <a:r>
              <a:rPr lang="en-US" sz="1200" dirty="0">
                <a:solidFill>
                  <a:schemeClr val="accent1">
                    <a:lumMod val="50000"/>
                  </a:schemeClr>
                </a:solidFill>
                <a:latin typeface="Times New Roman" panose="02020603050405020304" pitchFamily="18" charset="0"/>
                <a:cs typeface="Times New Roman" panose="02020603050405020304" pitchFamily="18" charset="0"/>
              </a:rPr>
              <a:t> 29483</a:t>
            </a:r>
          </a:p>
        </p:txBody>
      </p:sp>
    </p:spTree>
    <p:extLst>
      <p:ext uri="{BB962C8B-B14F-4D97-AF65-F5344CB8AC3E}">
        <p14:creationId xmlns:p14="http://schemas.microsoft.com/office/powerpoint/2010/main" val="3542940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226</Words>
  <Application>Microsoft Office PowerPoint</Application>
  <PresentationFormat>Custom</PresentationFormat>
  <Paragraphs>15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atp1313@gmail.com</cp:lastModifiedBy>
  <cp:revision>3</cp:revision>
  <dcterms:created xsi:type="dcterms:W3CDTF">2006-08-16T00:00:00Z</dcterms:created>
  <dcterms:modified xsi:type="dcterms:W3CDTF">2014-09-11T16:36:52Z</dcterms:modified>
</cp:coreProperties>
</file>