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FFFFFF"/>
    <a:srgbClr val="FFCC66"/>
    <a:srgbClr val="FFCD9B"/>
    <a:srgbClr val="66FF33"/>
    <a:srgbClr val="FFCC00"/>
    <a:srgbClr val="FFCC99"/>
    <a:srgbClr val="FFD1A3"/>
    <a:srgbClr val="FFC58B"/>
    <a:srgbClr val="FFF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52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EF30-E15B-4548-A06B-1DC99F9CBB45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447-A49C-41BC-89D7-AF28C94B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A447-A49C-41BC-89D7-AF28C94B7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16888" y="7085231"/>
            <a:ext cx="35814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Community Deep Water </a:t>
            </a:r>
            <a:r>
              <a:rPr lang="en-US" sz="1200" i="0" dirty="0" err="1" smtClean="0">
                <a:solidFill>
                  <a:srgbClr val="FFFFFF"/>
                </a:solidFill>
                <a:latin typeface="Arial" charset="0"/>
              </a:rPr>
              <a:t>Wando,Dock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Only 41 lots in entire one-street community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Two new schools being built  nearby = values game-changer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62000" y="-25400"/>
            <a:ext cx="5376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“Gated Neighborhood, Community Deep Water Dock…”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4074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2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177800" y="6934200"/>
            <a:ext cx="32766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Wando Pointe – exclusive neighborhood  with bright  future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Large very livable floor </a:t>
            </a:r>
            <a:r>
              <a:rPr lang="en-US" sz="1200" i="0" dirty="0" err="1" smtClean="0">
                <a:solidFill>
                  <a:srgbClr val="FFFFFF"/>
                </a:solidFill>
                <a:latin typeface="Arial" charset="0"/>
              </a:rPr>
              <a:t>floor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plan – 4800SF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4 full bedrooms each with its own full bath</a:t>
            </a: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883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459843" y="787400"/>
            <a:ext cx="20108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D1A3"/>
                </a:solidFill>
              </a:rPr>
              <a:t>Charleston, SC 29492</a:t>
            </a:r>
            <a:endParaRPr lang="en-US" sz="1600" b="1" dirty="0">
              <a:solidFill>
                <a:srgbClr val="FFD1A3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59934" y="7826007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-63500" y="221159"/>
            <a:ext cx="52192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137 Wando Reach Rd</a:t>
            </a:r>
            <a:endParaRPr lang="en-US" sz="4400" b="1" dirty="0">
              <a:solidFill>
                <a:srgbClr val="FFC5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876300"/>
            <a:ext cx="6858000" cy="50482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42531"/>
            <a:ext cx="2281718" cy="15154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81600"/>
            <a:ext cx="2209800" cy="16573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02556"/>
            <a:ext cx="2286000" cy="15183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33400" y="6440269"/>
            <a:ext cx="5866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D1A3"/>
                </a:solidFill>
              </a:rPr>
              <a:t>Special Wando River location, </a:t>
            </a:r>
          </a:p>
          <a:p>
            <a:r>
              <a:rPr lang="en-US" b="1" dirty="0">
                <a:solidFill>
                  <a:srgbClr val="FFD1A3"/>
                </a:solidFill>
              </a:rPr>
              <a:t>	</a:t>
            </a:r>
            <a:r>
              <a:rPr lang="en-US" b="1" dirty="0" smtClean="0">
                <a:solidFill>
                  <a:srgbClr val="FFD1A3"/>
                </a:solidFill>
              </a:rPr>
              <a:t>	just around the corner, idyllic setting…</a:t>
            </a:r>
            <a:endParaRPr lang="en-US" b="1" dirty="0">
              <a:solidFill>
                <a:srgbClr val="FFD1A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 rot="19914465">
            <a:off x="2361" y="1199624"/>
            <a:ext cx="2330433" cy="707929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72000"/>
                </a:srgbClr>
              </a:gs>
              <a:gs pos="50000">
                <a:srgbClr val="FFCD9B">
                  <a:shade val="67500"/>
                  <a:satMod val="115000"/>
                </a:srgbClr>
              </a:gs>
              <a:gs pos="100000">
                <a:srgbClr val="FFCD9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602B"/>
                </a:solidFill>
              </a:rPr>
              <a:t>  Mid-$600s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8966" y="1230422"/>
            <a:ext cx="3861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$5K Agent Bonus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95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58</cp:revision>
  <dcterms:created xsi:type="dcterms:W3CDTF">2007-02-23T22:02:58Z</dcterms:created>
  <dcterms:modified xsi:type="dcterms:W3CDTF">2015-04-25T02:39:03Z</dcterms:modified>
</cp:coreProperties>
</file>