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1C"/>
    <a:srgbClr val="B50932"/>
    <a:srgbClr val="FFCC00"/>
    <a:srgbClr val="FFCC66"/>
    <a:srgbClr val="00602B"/>
    <a:srgbClr val="FFFFFF"/>
    <a:srgbClr val="FFCD9B"/>
    <a:srgbClr val="66FF33"/>
    <a:srgbClr val="FFCC99"/>
    <a:srgbClr val="FF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2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16888" y="7085231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Community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Deep Water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Wando,Dock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Only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41 lots in entire one-street community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Two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new schools being built  nearby = values game-changer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62000" y="-25400"/>
            <a:ext cx="5376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“Gated Neighborhood, Community Deep Water Dock…”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4074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177800" y="6934200"/>
            <a:ext cx="32131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Wando Pointe – exclusive neighborhood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with very bright 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future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Large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very livable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floor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plan – 4800SF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4 full bedrooms each with its own full bath</a:t>
            </a: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883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826007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1159"/>
            <a:ext cx="52192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 Wando Reach Rd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38200"/>
            <a:ext cx="6858000" cy="50482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42531"/>
            <a:ext cx="2281718" cy="15154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2209800" cy="1657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2556"/>
            <a:ext cx="2286000" cy="15183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6440269"/>
            <a:ext cx="586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Special Wando River location, </a:t>
            </a:r>
          </a:p>
          <a:p>
            <a:r>
              <a:rPr lang="en-US" b="1" dirty="0">
                <a:solidFill>
                  <a:srgbClr val="FFD1A3"/>
                </a:solidFill>
              </a:rPr>
              <a:t>	</a:t>
            </a:r>
            <a:r>
              <a:rPr lang="en-US" b="1" dirty="0" smtClean="0">
                <a:solidFill>
                  <a:srgbClr val="FFD1A3"/>
                </a:solidFill>
              </a:rPr>
              <a:t>	just around the corner, idyllic setting…</a:t>
            </a:r>
            <a:endParaRPr lang="en-US" b="1" dirty="0">
              <a:solidFill>
                <a:srgbClr val="FFD1A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9735863">
            <a:off x="-42189" y="1620079"/>
            <a:ext cx="2913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24500" cmpd="dbl">
                  <a:solidFill>
                    <a:srgbClr val="B5093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$2000 Realtor ® </a:t>
            </a:r>
          </a:p>
          <a:p>
            <a:pPr algn="ctr"/>
            <a:r>
              <a:rPr lang="en-US" b="1" cap="none" spc="0" dirty="0" smtClean="0">
                <a:ln w="24500" cmpd="dbl">
                  <a:solidFill>
                    <a:srgbClr val="B5093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incentive with BIC approval</a:t>
            </a:r>
            <a:endParaRPr lang="en-US" b="1" cap="none" spc="0" dirty="0">
              <a:ln w="24500" cmpd="dbl">
                <a:solidFill>
                  <a:srgbClr val="B50932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 rot="656648">
            <a:off x="4419600" y="809068"/>
            <a:ext cx="2362200" cy="2723451"/>
            <a:chOff x="7472511" y="830961"/>
            <a:chExt cx="2362200" cy="2723451"/>
          </a:xfrm>
        </p:grpSpPr>
        <p:sp>
          <p:nvSpPr>
            <p:cNvPr id="3" name="Explosion 2 2"/>
            <p:cNvSpPr/>
            <p:nvPr/>
          </p:nvSpPr>
          <p:spPr bwMode="auto">
            <a:xfrm rot="184347">
              <a:off x="7472511" y="830961"/>
              <a:ext cx="2362200" cy="2723451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9707158">
              <a:off x="7851949" y="2118483"/>
              <a:ext cx="16033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4500" cmpd="dbl">
                    <a:solidFill>
                      <a:srgbClr val="B50932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$600K!!</a:t>
              </a:r>
              <a:endParaRPr lang="en-US" sz="3600" b="1" cap="none" spc="0" dirty="0">
                <a:ln w="24500" cmpd="dbl">
                  <a:solidFill>
                    <a:srgbClr val="B5093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9803572">
              <a:off x="7799047" y="1681587"/>
              <a:ext cx="1288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Reduced to an</a:t>
              </a:r>
            </a:p>
            <a:p>
              <a:r>
                <a:rPr lang="en-US" dirty="0" smtClean="0"/>
                <a:t>amazingly low</a:t>
              </a:r>
              <a:endParaRPr lang="en-US" dirty="0"/>
            </a:p>
          </p:txBody>
        </p:sp>
      </p:grp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59843" y="787400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Charleston, SC 29492</a:t>
            </a:r>
            <a:endParaRPr lang="en-US" sz="1600" b="1" dirty="0">
              <a:solidFill>
                <a:srgbClr val="FFD1A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107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64</cp:revision>
  <dcterms:created xsi:type="dcterms:W3CDTF">2007-02-23T22:02:58Z</dcterms:created>
  <dcterms:modified xsi:type="dcterms:W3CDTF">2015-07-17T17:56:19Z</dcterms:modified>
</cp:coreProperties>
</file>