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B"/>
    <a:srgbClr val="FFD03B"/>
    <a:srgbClr val="B50932"/>
    <a:srgbClr val="FFCC00"/>
    <a:srgbClr val="FFCC66"/>
    <a:srgbClr val="00602B"/>
    <a:srgbClr val="FFFFFF"/>
    <a:srgbClr val="FFCD9B"/>
    <a:srgbClr val="66FF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75" d="100"/>
          <a:sy n="75" d="100"/>
        </p:scale>
        <p:origin x="-249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7EF30-E15B-4548-A06B-1DC99F9CBB4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EA447-A49C-41BC-89D7-AF28C94B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3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A447-A49C-41BC-89D7-AF28C94B7A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6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316888" y="7085231"/>
            <a:ext cx="35814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Community Deep Water </a:t>
            </a:r>
            <a:r>
              <a:rPr lang="en-US" sz="1200" i="0" dirty="0" err="1" smtClean="0">
                <a:solidFill>
                  <a:srgbClr val="FFFFFF"/>
                </a:solidFill>
                <a:latin typeface="Arial" charset="0"/>
              </a:rPr>
              <a:t>Wando,dock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</a:t>
            </a: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Only 41 lots in entire one-street community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Two new schools being built  nearby = values game-changer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762000" y="-25400"/>
            <a:ext cx="53764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“Gated Neighborhood, Community Deep Water Dock…”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3048000" y="8407400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9050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792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177800" y="6934200"/>
            <a:ext cx="3276600" cy="76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Wando Pointe – exclusive neighborhood  with bright  future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Large very livable floor </a:t>
            </a:r>
            <a:r>
              <a:rPr lang="en-US" sz="1200" i="0" dirty="0" err="1" smtClean="0">
                <a:solidFill>
                  <a:srgbClr val="FFFFFF"/>
                </a:solidFill>
                <a:latin typeface="Arial" charset="0"/>
              </a:rPr>
              <a:t>floor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plan – 4800SF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4 full bedrooms each with its own full bath</a:t>
            </a:r>
          </a:p>
        </p:txBody>
      </p:sp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3883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459843" y="787400"/>
            <a:ext cx="20108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D1A3"/>
                </a:solidFill>
              </a:rPr>
              <a:t>Charleston, SC 29492</a:t>
            </a:r>
            <a:endParaRPr lang="en-US" sz="1600" b="1" dirty="0">
              <a:solidFill>
                <a:srgbClr val="FFD1A3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59934" y="7826007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</a:t>
              </a:r>
              <a:r>
                <a:rPr lang="en-US" sz="1300" i="0" dirty="0" smtClean="0">
                  <a:solidFill>
                    <a:srgbClr val="FFFFFF"/>
                  </a:solidFill>
                </a:rPr>
                <a:t>Military. </a:t>
              </a:r>
              <a:r>
                <a:rPr lang="en-US" sz="1300" dirty="0" smtClean="0">
                  <a:solidFill>
                    <a:srgbClr val="FFFFFF"/>
                  </a:solidFill>
                </a:rPr>
                <a:t>Active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  <a:r>
                <a:rPr lang="en-US" sz="1300" dirty="0" smtClean="0">
                  <a:solidFill>
                    <a:srgbClr val="FFFFFF"/>
                  </a:solidFill>
                </a:rPr>
                <a:t>Agent.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 smtClean="0">
                  <a:solidFill>
                    <a:srgbClr val="FFFFFF"/>
                  </a:solidFill>
                </a:rPr>
                <a:t>,Realtor</a:t>
              </a:r>
              <a:r>
                <a:rPr lang="en-US" sz="1300" i="0" dirty="0">
                  <a:solidFill>
                    <a:srgbClr val="FFFFFF"/>
                  </a:solidFill>
                </a:rPr>
                <a:t>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8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R</a:t>
              </a:r>
              <a:r>
                <a:rPr lang="en-US" sz="20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-63500" y="221159"/>
            <a:ext cx="521924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C5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137 Wando Reach Rd</a:t>
            </a:r>
            <a:endParaRPr lang="en-US" sz="4400" b="1" dirty="0">
              <a:solidFill>
                <a:srgbClr val="FFC5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876300"/>
            <a:ext cx="6858000" cy="504821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342531"/>
            <a:ext cx="2281718" cy="151546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181600"/>
            <a:ext cx="2209800" cy="16573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02556"/>
            <a:ext cx="2286000" cy="151831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33400" y="6440269"/>
            <a:ext cx="5866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D1A3"/>
                </a:solidFill>
              </a:rPr>
              <a:t>Special Wando River location, </a:t>
            </a:r>
          </a:p>
          <a:p>
            <a:r>
              <a:rPr lang="en-US" b="1" dirty="0">
                <a:solidFill>
                  <a:srgbClr val="FFD1A3"/>
                </a:solidFill>
              </a:rPr>
              <a:t>	</a:t>
            </a:r>
            <a:r>
              <a:rPr lang="en-US" b="1" dirty="0" smtClean="0">
                <a:solidFill>
                  <a:srgbClr val="FFD1A3"/>
                </a:solidFill>
              </a:rPr>
              <a:t>	just around the corner, idyllic setting…</a:t>
            </a:r>
            <a:endParaRPr lang="en-US" b="1" dirty="0">
              <a:solidFill>
                <a:srgbClr val="FFD1A3"/>
              </a:solidFill>
            </a:endParaRPr>
          </a:p>
        </p:txBody>
      </p:sp>
      <p:sp>
        <p:nvSpPr>
          <p:cNvPr id="3" name="Explosion 2 2"/>
          <p:cNvSpPr/>
          <p:nvPr/>
        </p:nvSpPr>
        <p:spPr bwMode="auto">
          <a:xfrm rot="3758972">
            <a:off x="342488" y="463867"/>
            <a:ext cx="2084437" cy="2554517"/>
          </a:xfrm>
          <a:prstGeom prst="irregularSeal2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500" y="1302603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$595K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2900" y="4535269"/>
            <a:ext cx="374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Lowest price-per-square foot big,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luxury custom home in the area!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101</Words>
  <Application>Microsoft Office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</cp:lastModifiedBy>
  <cp:revision>65</cp:revision>
  <dcterms:created xsi:type="dcterms:W3CDTF">2007-02-23T22:02:58Z</dcterms:created>
  <dcterms:modified xsi:type="dcterms:W3CDTF">2015-11-16T18:43:33Z</dcterms:modified>
</cp:coreProperties>
</file>