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34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 bwMode="auto">
          <a:xfrm>
            <a:off x="534478" y="703430"/>
            <a:ext cx="7160643" cy="4712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246" y="50039"/>
            <a:ext cx="8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latin typeface="Adobe Handwriting Ernie" panose="03050502040307020404" pitchFamily="66" charset="0"/>
              </a:rPr>
              <a:t>Stunning Move-in Ready Townhouse!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6133692"/>
            <a:ext cx="8229600" cy="1689438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Welcome to 137 Fresh Meadow Lane, a charming end-unit townhouse in the desirable Dunes West neighborhood. This meticulously maintained home offers: a well-appointed kitchen w/ modern appliances, ample storage, and granite countertops. The spacious open floor plan, flooded with natural light, features 3 bedrooms and a rare 3.5 bathroom floor plan with a fabulous 4 season sunroom. The Inviting living room with a fireplace, is perfect for relaxation and entertaining. The primary suite is serene with a walk-in closet and luxurious bathroom. The optional Dunes West Club offers swimming, tennis, a zero-entry pool, and an exercise area. An optional Golf Membership is also available. Don't miss out on this opportunity to own a home in one of Mount Pleasant's most sought-after gated neighborhood.</a:t>
            </a:r>
          </a:p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Schedule your showing today!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3926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Avenir Next LT Pro Light" panose="020B03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843-297-5590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42956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800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Dodds</a:t>
            </a:r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843-670-2835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840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>
              <a:latin typeface="Avenir Next LT Pro Light" panose="020B03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69274" y="6628532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778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4454" y="7315200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63200" y="6628532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7852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46" y="5477014"/>
            <a:ext cx="8240091" cy="595174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137 Fresh Meadow Lane</a:t>
            </a:r>
            <a:b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Dunes West · Mount Pleasant, SC 29466 · MLS# 24016633 · $625,000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689FEEA-9BDF-1991-5FED-149FA3E1B47F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704" y="7899023"/>
            <a:ext cx="1453896" cy="94048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217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Handwriting Ernie</vt:lpstr>
      <vt:lpstr>Arial</vt:lpstr>
      <vt:lpstr>Avenir Next LT Pro Light</vt:lpstr>
      <vt:lpstr>Calibri</vt:lpstr>
      <vt:lpstr>Office Theme</vt:lpstr>
      <vt:lpstr>137 Fresh Meadow Lane Dunes West · Mount Pleasant, SC 29466 · MLS# 24016633 · $625,000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107</cp:revision>
  <dcterms:created xsi:type="dcterms:W3CDTF">2006-08-16T00:00:00Z</dcterms:created>
  <dcterms:modified xsi:type="dcterms:W3CDTF">2024-08-12T14:26:06Z</dcterms:modified>
</cp:coreProperties>
</file>