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67"/>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D3p2vCgbRqJ"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Your search ends here! This one-story beauty with wide water views is situated on a neighborhood 5 acre pond close to schools, shopping, downtown Summerville and Charleston. Step inside to an open concept living space with high ceilings and a split bedroom floor plan. Newer wood floors, kitchen updated 2020 with granite countertops, white wood cabinets, SS appliances and wine cooler. Enjoy family and holiday meals in the huge dining room. Owner's Suite is a serene retreat offering a large and open space with pond views. French doors lead from the bedroom to the screen porch. Relax in the garden tub and soak your worries away. Dual vanities, separate shower and linen closet complete the space. 2 nice sized bedrooms, renovated full bathroom and laundry room are off of the dining area. Step outside to a beautiful yard with mature landscaping and awesome water views. Community pool and playground. Highly rated DD2 schools plus everything you need is close by.</a:t>
            </a:r>
          </a:p>
          <a:p>
            <a:endParaRPr lang="en-US" sz="12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https://my.matterport.com/show/?m=D3p2vCgbRqJ</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chemeClr val="accent3">
              <a:lumMod val="75000"/>
            </a:schemeClr>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solidFill>
                    <a:schemeClr val="bg1"/>
                  </a:solidFill>
                  <a:latin typeface="Century Gothic" panose="020B0502020202020204" pitchFamily="34" charset="0"/>
                </a:rPr>
                <a:t>137 Jupiter Lane</a:t>
              </a:r>
            </a:p>
            <a:p>
              <a:pPr algn="ctr"/>
              <a:r>
                <a:rPr lang="en-US" sz="1700" b="1" dirty="0">
                  <a:solidFill>
                    <a:schemeClr val="bg1"/>
                  </a:solidFill>
                  <a:latin typeface="Century Gothic" panose="020B0502020202020204" pitchFamily="34" charset="0"/>
                </a:rPr>
                <a:t>Sunburst Lakes | Summerville, SC 29483 | MLS# 22023166 | $339,900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423151" y="2196626"/>
            <a:ext cx="1719072" cy="1140317"/>
          </a:xfrm>
          <a:prstGeom prst="rect">
            <a:avLst/>
          </a:prstGeom>
          <a:ln>
            <a:solidFill>
              <a:schemeClr val="accent3">
                <a:lumMod val="75000"/>
              </a:schemeClr>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6" y="4914937"/>
            <a:ext cx="1719072" cy="1140317"/>
          </a:xfrm>
          <a:prstGeom prst="rect">
            <a:avLst/>
          </a:prstGeom>
          <a:ln>
            <a:solidFill>
              <a:schemeClr val="accent3">
                <a:lumMod val="75000"/>
              </a:schemeClr>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a:solidFill>
              <a:schemeClr val="accent3">
                <a:lumMod val="75000"/>
              </a:schemeClr>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2315860" y="834788"/>
            <a:ext cx="5501378" cy="3859796"/>
          </a:xfrm>
          <a:prstGeom prst="rect">
            <a:avLst/>
          </a:prstGeom>
          <a:ln>
            <a:solidFill>
              <a:schemeClr val="accent3">
                <a:lumMod val="75000"/>
              </a:schemeClr>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423151" y="837470"/>
            <a:ext cx="1719072" cy="1140317"/>
          </a:xfrm>
          <a:prstGeom prst="rect">
            <a:avLst/>
          </a:prstGeom>
          <a:ln>
            <a:solidFill>
              <a:schemeClr val="accent3">
                <a:lumMod val="75000"/>
              </a:schemeClr>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3" y="4914937"/>
            <a:ext cx="1719072" cy="1140317"/>
          </a:xfrm>
          <a:prstGeom prst="rect">
            <a:avLst/>
          </a:prstGeom>
          <a:ln>
            <a:solidFill>
              <a:schemeClr val="accent3">
                <a:lumMod val="75000"/>
              </a:schemeClr>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423151" y="3554441"/>
            <a:ext cx="1719072" cy="1143000"/>
          </a:xfrm>
          <a:prstGeom prst="rect">
            <a:avLst/>
          </a:prstGeom>
          <a:ln>
            <a:solidFill>
              <a:schemeClr val="accent3">
                <a:lumMod val="75000"/>
              </a:schemeClr>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2" y="4914937"/>
            <a:ext cx="1719072" cy="1140317"/>
          </a:xfrm>
          <a:prstGeom prst="rect">
            <a:avLst/>
          </a:prstGeom>
          <a:ln>
            <a:solidFill>
              <a:schemeClr val="accent3">
                <a:lumMod val="75000"/>
              </a:schemeClr>
            </a:solidFill>
          </a:ln>
        </p:spPr>
      </p:pic>
      <p:sp>
        <p:nvSpPr>
          <p:cNvPr id="14" name="Rectangle 13"/>
          <p:cNvSpPr/>
          <p:nvPr/>
        </p:nvSpPr>
        <p:spPr>
          <a:xfrm>
            <a:off x="2314914" y="834788"/>
            <a:ext cx="5502324" cy="507831"/>
          </a:xfrm>
          <a:prstGeom prst="rect">
            <a:avLst/>
          </a:prstGeom>
          <a:ln>
            <a:noFill/>
          </a:ln>
        </p:spPr>
        <p:txBody>
          <a:bodyPr wrap="square">
            <a:spAutoFit/>
          </a:bodyPr>
          <a:lstStyle/>
          <a:p>
            <a:pPr algn="r"/>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New Listing</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1337</TotalTime>
  <Words>250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2022-09-16T15:22:02Z</dcterms:modified>
</cp:coreProperties>
</file>