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t="9166" b="9166"/>
          <a:stretch/>
        </p:blipFill>
        <p:spPr>
          <a:xfrm>
            <a:off x="1" y="0"/>
            <a:ext cx="7315198" cy="4480629"/>
          </a:xfrm>
          <a:prstGeom prst="rect">
            <a:avLst/>
          </a:prstGeom>
          <a:ln w="19050">
            <a:noFill/>
          </a:ln>
          <a:effectLst/>
        </p:spPr>
      </p:pic>
      <p:sp>
        <p:nvSpPr>
          <p:cNvPr id="2" name="Title 1"/>
          <p:cNvSpPr>
            <a:spLocks noGrp="1"/>
          </p:cNvSpPr>
          <p:nvPr>
            <p:ph type="ctrTitle"/>
          </p:nvPr>
        </p:nvSpPr>
        <p:spPr>
          <a:xfrm>
            <a:off x="0" y="1"/>
            <a:ext cx="7315199" cy="533399"/>
          </a:xfrm>
          <a:noFill/>
          <a:effectLst/>
        </p:spPr>
        <p:txBody>
          <a:bodyPr anchor="ctr">
            <a:noAutofit/>
          </a:bodyPr>
          <a:lstStyle/>
          <a:p>
            <a:pPr>
              <a:spcAft>
                <a:spcPts val="2000"/>
              </a:spcAft>
            </a:pPr>
            <a:r>
              <a:rPr lang="en-US" sz="2400" b="1" i="1" dirty="0">
                <a:ln w="3175">
                  <a:solidFill>
                    <a:schemeClr val="tx1"/>
                  </a:solidFill>
                </a:ln>
                <a:solidFill>
                  <a:schemeClr val="bg1"/>
                </a:solidFill>
                <a:latin typeface="Century Gothic" panose="020B0502020202020204" pitchFamily="34" charset="0"/>
              </a:rPr>
              <a:t>Easy to Show</a:t>
            </a:r>
          </a:p>
        </p:txBody>
      </p:sp>
      <p:sp>
        <p:nvSpPr>
          <p:cNvPr id="3" name="Subtitle 2"/>
          <p:cNvSpPr>
            <a:spLocks noGrp="1"/>
          </p:cNvSpPr>
          <p:nvPr>
            <p:ph type="subTitle" idx="1"/>
          </p:nvPr>
        </p:nvSpPr>
        <p:spPr>
          <a:xfrm>
            <a:off x="1" y="5442713"/>
            <a:ext cx="7315199" cy="1815097"/>
          </a:xfrm>
        </p:spPr>
        <p:txBody>
          <a:bodyPr numCol="1" anchor="ctr">
            <a:noAutofit/>
          </a:bodyPr>
          <a:lstStyle/>
          <a:p>
            <a:r>
              <a:rPr lang="en-US" sz="1400" dirty="0">
                <a:solidFill>
                  <a:srgbClr val="7B99BC"/>
                </a:solidFill>
                <a:latin typeface="Century Gothic" panose="020B0502020202020204" pitchFamily="34" charset="0"/>
              </a:rPr>
              <a:t>THREE BEDROOM AND TWO BATH HOME LOCATED CLOSE TO PUBLIC BOAT LANDING AS WELL AS FENCED COMMUNITY RECREATIONAL AREA WITH PRIVATE BEACH, PICNIC TABLES AND BONFIRE (WITH LOW ANNUAL FEE). SOME RENOVATIONS HAVE BEEN DONE TO INCLUDE MASTER BATHROOM TO REPLACE THE FLOOR AND VANITY. SECOND BATHROOM FLOOR HAS BEEN REPLACED AS WELL AS LIVING ROOM FLOOR HAS BEEN REPLACED AND VINYL FLOORING INSTALLED. THIS HOME HAS A HALF - ACRE YARD AND DOUBLE CARPORT.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p:cNvPicPr>
          <p:nvPr/>
        </p:nvPicPr>
        <p:blipFill>
          <a:blip r:embed="rId4" cstate="print">
            <a:extLst>
              <a:ext uri="{28A0092B-C50C-407E-A947-70E740481C1C}">
                <a14:useLocalDpi xmlns:a14="http://schemas.microsoft.com/office/drawing/2010/main" val="0"/>
              </a:ext>
            </a:extLst>
          </a:blip>
          <a:srcRect l="10176" r="10176"/>
          <a:stretch/>
        </p:blipFill>
        <p:spPr>
          <a:xfrm>
            <a:off x="6172200" y="7371233"/>
            <a:ext cx="1143000" cy="859536"/>
          </a:xfrm>
          <a:prstGeom prst="rect">
            <a:avLst/>
          </a:prstGeom>
          <a:ln>
            <a:noFill/>
          </a:ln>
          <a:effectLst/>
        </p:spPr>
      </p:pic>
      <p:pic>
        <p:nvPicPr>
          <p:cNvPr id="28" name="Picture 27"/>
          <p:cNvPicPr>
            <a:picLocks/>
          </p:cNvPicPr>
          <p:nvPr/>
        </p:nvPicPr>
        <p:blipFill>
          <a:blip r:embed="rId5" cstate="print">
            <a:extLst>
              <a:ext uri="{28A0092B-C50C-407E-A947-70E740481C1C}">
                <a14:useLocalDpi xmlns:a14="http://schemas.microsoft.com/office/drawing/2010/main" val="0"/>
              </a:ext>
            </a:extLst>
          </a:blip>
          <a:srcRect/>
          <a:stretch/>
        </p:blipFill>
        <p:spPr>
          <a:xfrm>
            <a:off x="3703320" y="7372376"/>
            <a:ext cx="1143000" cy="857250"/>
          </a:xfrm>
          <a:prstGeom prst="rect">
            <a:avLst/>
          </a:prstGeom>
          <a:ln>
            <a:noFill/>
          </a:ln>
          <a:effectLst/>
        </p:spPr>
      </p:pic>
      <p:pic>
        <p:nvPicPr>
          <p:cNvPr id="29" name="Picture 28"/>
          <p:cNvPicPr>
            <a:picLocks/>
          </p:cNvPicPr>
          <p:nvPr/>
        </p:nvPicPr>
        <p:blipFill>
          <a:blip r:embed="rId6" cstate="print">
            <a:extLst>
              <a:ext uri="{28A0092B-C50C-407E-A947-70E740481C1C}">
                <a14:useLocalDpi xmlns:a14="http://schemas.microsoft.com/office/drawing/2010/main" val="0"/>
              </a:ext>
            </a:extLst>
          </a:blip>
          <a:srcRect/>
          <a:stretch/>
        </p:blipFill>
        <p:spPr>
          <a:xfrm>
            <a:off x="2468880" y="7372376"/>
            <a:ext cx="1143000" cy="857250"/>
          </a:xfrm>
          <a:prstGeom prst="rect">
            <a:avLst/>
          </a:prstGeom>
          <a:ln>
            <a:noFill/>
          </a:ln>
          <a:effectLst/>
        </p:spPr>
      </p:pic>
      <p:pic>
        <p:nvPicPr>
          <p:cNvPr id="30" name="Picture 29"/>
          <p:cNvPicPr>
            <a:picLocks/>
          </p:cNvPicPr>
          <p:nvPr/>
        </p:nvPicPr>
        <p:blipFill>
          <a:blip r:embed="rId7" cstate="print">
            <a:extLst>
              <a:ext uri="{28A0092B-C50C-407E-A947-70E740481C1C}">
                <a14:useLocalDpi xmlns:a14="http://schemas.microsoft.com/office/drawing/2010/main" val="0"/>
              </a:ext>
            </a:extLst>
          </a:blip>
          <a:srcRect l="8141" r="8141"/>
          <a:stretch/>
        </p:blipFill>
        <p:spPr>
          <a:xfrm>
            <a:off x="4934779" y="7371233"/>
            <a:ext cx="1143000" cy="859536"/>
          </a:xfrm>
          <a:prstGeom prst="rect">
            <a:avLst/>
          </a:prstGeom>
          <a:ln>
            <a:noFill/>
          </a:ln>
          <a:effectLst/>
        </p:spPr>
      </p:pic>
      <p:sp>
        <p:nvSpPr>
          <p:cNvPr id="5" name="Rectangle 4"/>
          <p:cNvSpPr/>
          <p:nvPr/>
        </p:nvSpPr>
        <p:spPr>
          <a:xfrm>
            <a:off x="1" y="4592339"/>
            <a:ext cx="7315199" cy="738664"/>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137 Knott Dr</a:t>
            </a:r>
          </a:p>
          <a:p>
            <a:pPr algn="ctr"/>
            <a:r>
              <a:rPr lang="fr-FR" sz="1800" b="1" dirty="0" err="1">
                <a:solidFill>
                  <a:srgbClr val="7B99BC"/>
                </a:solidFill>
                <a:latin typeface="Century Gothic" panose="020B0502020202020204" pitchFamily="34" charset="0"/>
              </a:rPr>
              <a:t>Eutawville</a:t>
            </a:r>
            <a:r>
              <a:rPr lang="fr-FR" sz="1800" b="1" dirty="0">
                <a:solidFill>
                  <a:srgbClr val="7B99BC"/>
                </a:solidFill>
                <a:latin typeface="Century Gothic" panose="020B0502020202020204" pitchFamily="34" charset="0"/>
              </a:rPr>
              <a:t>, SC 29048 | MLS# 25030597 | $179,000</a:t>
            </a: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231459" y="7371233"/>
            <a:ext cx="1143000" cy="859536"/>
          </a:xfrm>
          <a:prstGeom prst="rect">
            <a:avLst/>
          </a:prstGeom>
          <a:ln w="19050">
            <a:noFill/>
          </a:ln>
          <a:effectLst/>
        </p:spPr>
      </p:pic>
      <p:pic>
        <p:nvPicPr>
          <p:cNvPr id="15" name="Picture 14">
            <a:extLst>
              <a:ext uri="{FF2B5EF4-FFF2-40B4-BE49-F238E27FC236}">
                <a16:creationId xmlns:a16="http://schemas.microsoft.com/office/drawing/2014/main" id="{B7C600F5-E876-42EA-99C5-06FC1E3FD00D}"/>
              </a:ext>
            </a:extLst>
          </p:cNvPr>
          <p:cNvPicPr>
            <a:picLocks/>
          </p:cNvPicPr>
          <p:nvPr/>
        </p:nvPicPr>
        <p:blipFill>
          <a:blip r:embed="rId9" cstate="print">
            <a:extLst>
              <a:ext uri="{28A0092B-C50C-407E-A947-70E740481C1C}">
                <a14:useLocalDpi xmlns:a14="http://schemas.microsoft.com/office/drawing/2010/main" val="0"/>
              </a:ext>
            </a:extLst>
          </a:blip>
          <a:srcRect t="5024" b="5024"/>
          <a:stretch/>
        </p:blipFill>
        <p:spPr>
          <a:xfrm>
            <a:off x="0" y="7371233"/>
            <a:ext cx="1143000" cy="859536"/>
          </a:xfrm>
          <a:prstGeom prst="rect">
            <a:avLst/>
          </a:prstGeom>
          <a:ln w="19050">
            <a:no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186</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Easy to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84</cp:revision>
  <dcterms:created xsi:type="dcterms:W3CDTF">2006-08-16T00:00:00Z</dcterms:created>
  <dcterms:modified xsi:type="dcterms:W3CDTF">2025-12-03T21:31:09Z</dcterms:modified>
</cp:coreProperties>
</file>