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585A"/>
    <a:srgbClr val="D9531E"/>
    <a:srgbClr val="DE6B3E"/>
    <a:srgbClr val="424042"/>
    <a:srgbClr val="231F20"/>
    <a:srgbClr val="EA2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9" d="100"/>
          <a:sy n="59" d="100"/>
        </p:scale>
        <p:origin x="2825" y="5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5/12/2021</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rotWithShape="1">
          <a:blip r:embed="rId2" cstate="print">
            <a:extLst>
              <a:ext uri="{28A0092B-C50C-407E-A947-70E740481C1C}">
                <a14:useLocalDpi xmlns:a14="http://schemas.microsoft.com/office/drawing/2010/main" val="0"/>
              </a:ext>
            </a:extLst>
          </a:blip>
          <a:srcRect t="9716"/>
          <a:stretch/>
        </p:blipFill>
        <p:spPr>
          <a:xfrm>
            <a:off x="0" y="-1"/>
            <a:ext cx="8229600" cy="5572483"/>
          </a:xfrm>
          <a:prstGeom prst="rect">
            <a:avLst/>
          </a:prstGeom>
          <a:ln w="3175" cap="sq">
            <a:solidFill>
              <a:schemeClr val="bg1"/>
            </a:solidFill>
            <a:miter lim="800000"/>
          </a:ln>
          <a:effectLst/>
        </p:spPr>
      </p:pic>
      <p:sp>
        <p:nvSpPr>
          <p:cNvPr id="2" name="Title 1"/>
          <p:cNvSpPr>
            <a:spLocks noGrp="1"/>
          </p:cNvSpPr>
          <p:nvPr>
            <p:ph type="ctrTitle"/>
          </p:nvPr>
        </p:nvSpPr>
        <p:spPr>
          <a:xfrm>
            <a:off x="0" y="0"/>
            <a:ext cx="8229600" cy="457200"/>
          </a:xfrm>
          <a:gradFill flip="none" rotWithShape="1">
            <a:gsLst>
              <a:gs pos="0">
                <a:srgbClr val="58585A">
                  <a:alpha val="50000"/>
                </a:srgbClr>
              </a:gs>
              <a:gs pos="100000">
                <a:srgbClr val="D9531E">
                  <a:alpha val="50000"/>
                </a:srgbClr>
              </a:gs>
            </a:gsLst>
            <a:lin ang="0" scaled="0"/>
            <a:tileRect/>
          </a:gradFill>
        </p:spPr>
        <p:txBody>
          <a:bodyPr anchor="ctr">
            <a:noAutofit/>
          </a:bodyPr>
          <a:lstStyle/>
          <a:p>
            <a:pPr algn="r"/>
            <a:r>
              <a:rPr lang="en-US" sz="2200" b="1" i="1" dirty="0">
                <a:solidFill>
                  <a:schemeClr val="bg1"/>
                </a:solidFill>
                <a:effectLst>
                  <a:outerShdw blurRad="38100" dist="38100" dir="2700000" algn="tl">
                    <a:srgbClr val="000000">
                      <a:alpha val="43137"/>
                    </a:srgbClr>
                  </a:outerShdw>
                </a:effectLst>
                <a:latin typeface="Century Gothic" panose="020B0502020202020204" pitchFamily="34" charset="0"/>
              </a:rPr>
              <a:t>Downtown Complete Renovation</a:t>
            </a:r>
          </a:p>
        </p:txBody>
      </p:sp>
      <p:sp>
        <p:nvSpPr>
          <p:cNvPr id="3" name="Subtitle 2"/>
          <p:cNvSpPr>
            <a:spLocks noGrp="1"/>
          </p:cNvSpPr>
          <p:nvPr>
            <p:ph type="subTitle" idx="1"/>
          </p:nvPr>
        </p:nvSpPr>
        <p:spPr>
          <a:xfrm>
            <a:off x="-6477000" y="2767616"/>
            <a:ext cx="4038600" cy="3099783"/>
          </a:xfrm>
        </p:spPr>
        <p:txBody>
          <a:bodyPr anchor="ctr">
            <a:noAutofit/>
          </a:bodyPr>
          <a:lstStyle/>
          <a:p>
            <a:r>
              <a:rPr lang="en-US" sz="1400" dirty="0">
                <a:solidFill>
                  <a:schemeClr val="bg1">
                    <a:lumMod val="50000"/>
                  </a:schemeClr>
                </a:solidFill>
                <a:latin typeface="Century Gothic" panose="020B0502020202020204" pitchFamily="34" charset="0"/>
              </a:rPr>
              <a:t>Immaculate and well cared for home in the heart of Summerville. Open floor plan downstairs, oversized master suite with his and hers closets and </a:t>
            </a:r>
            <a:r>
              <a:rPr lang="en-US" sz="1400" dirty="0" err="1">
                <a:solidFill>
                  <a:schemeClr val="bg1">
                    <a:lumMod val="50000"/>
                  </a:schemeClr>
                </a:solidFill>
                <a:latin typeface="Century Gothic" panose="020B0502020202020204" pitchFamily="34" charset="0"/>
              </a:rPr>
              <a:t>en</a:t>
            </a:r>
            <a:r>
              <a:rPr lang="en-US" sz="1400" dirty="0">
                <a:solidFill>
                  <a:schemeClr val="bg1">
                    <a:lumMod val="50000"/>
                  </a:schemeClr>
                </a:solidFill>
                <a:latin typeface="Century Gothic" panose="020B0502020202020204" pitchFamily="34" charset="0"/>
              </a:rPr>
              <a:t> suite bathroom, with new granite recently installed. Two additional bedrooms with a bathroom right off main living area. Good sized FROG and a nice deck off the back of the house. Stainless steel appliances in the open kitchen with a bar top for easy living and plenty of cabinet space. The best part is your proximity to Historic downtown Summerville. It is an easy golf cart ride to all the shops, dining, and attractions this area has to offer. This is a very well cared for home and it shows.</a:t>
            </a:r>
            <a:endParaRPr lang="en-US" sz="1400" b="1" i="1" dirty="0">
              <a:solidFill>
                <a:schemeClr val="bg1">
                  <a:lumMod val="50000"/>
                </a:schemeClr>
              </a:solidFill>
              <a:latin typeface="Century Gothic" panose="020B0502020202020204" pitchFamily="34" charset="0"/>
            </a:endParaRPr>
          </a:p>
        </p:txBody>
      </p:sp>
      <p:sp>
        <p:nvSpPr>
          <p:cNvPr id="4" name="Rectangle 3"/>
          <p:cNvSpPr/>
          <p:nvPr/>
        </p:nvSpPr>
        <p:spPr>
          <a:xfrm>
            <a:off x="228600" y="8979564"/>
            <a:ext cx="7772400" cy="707886"/>
          </a:xfrm>
          <a:prstGeom prst="rect">
            <a:avLst/>
          </a:prstGeom>
        </p:spPr>
        <p:txBody>
          <a:bodyPr wrap="square">
            <a:spAutoFit/>
          </a:bodyPr>
          <a:lstStyle/>
          <a:p>
            <a:pPr algn="ctr"/>
            <a:r>
              <a:rPr lang="en-US" sz="1600" b="1" dirty="0">
                <a:solidFill>
                  <a:srgbClr val="231F20"/>
                </a:solidFill>
                <a:latin typeface="Century Gothic" panose="020B0502020202020204" pitchFamily="34" charset="0"/>
              </a:rPr>
              <a:t>Justin Natale</a:t>
            </a:r>
          </a:p>
          <a:p>
            <a:pPr algn="ctr"/>
            <a:r>
              <a:rPr lang="en-US" sz="1200" dirty="0">
                <a:solidFill>
                  <a:srgbClr val="231F20"/>
                </a:solidFill>
                <a:latin typeface="Century Gothic" panose="020B0502020202020204" pitchFamily="34" charset="0"/>
              </a:rPr>
              <a:t>843-437-9739 | jnatale1982@gmail.com</a:t>
            </a:r>
          </a:p>
          <a:p>
            <a:pPr algn="ctr"/>
            <a:r>
              <a:rPr lang="en-US" sz="1200" dirty="0">
                <a:solidFill>
                  <a:srgbClr val="231F20"/>
                </a:solidFill>
                <a:latin typeface="Century Gothic" panose="020B0502020202020204" pitchFamily="34" charset="0"/>
              </a:rPr>
              <a:t>www.theblvdcompany.com</a:t>
            </a:r>
          </a:p>
        </p:txBody>
      </p:sp>
      <p:sp>
        <p:nvSpPr>
          <p:cNvPr id="6" name="Rectangle 5"/>
          <p:cNvSpPr/>
          <p:nvPr/>
        </p:nvSpPr>
        <p:spPr>
          <a:xfrm>
            <a:off x="228600" y="9736284"/>
            <a:ext cx="7772400" cy="230832"/>
          </a:xfrm>
          <a:prstGeom prst="rect">
            <a:avLst/>
          </a:prstGeom>
        </p:spPr>
        <p:txBody>
          <a:bodyPr wrap="square">
            <a:spAutoFit/>
          </a:bodyPr>
          <a:lstStyle/>
          <a:p>
            <a:pPr algn="ctr"/>
            <a:r>
              <a:rPr lang="en-US" sz="900" dirty="0">
                <a:solidFill>
                  <a:srgbClr val="231F20"/>
                </a:solidFill>
                <a:latin typeface="Century Gothic" panose="020B0502020202020204" pitchFamily="34" charset="0"/>
              </a:rPr>
              <a:t>The Boulevard Company, LLC | 806 Johnnie Dodds Blvd Ste 100 | Mt Pleasant, SC 29464</a:t>
            </a:r>
          </a:p>
        </p:txBody>
      </p:sp>
      <p:sp>
        <p:nvSpPr>
          <p:cNvPr id="8" name="Rectangle 7"/>
          <p:cNvSpPr/>
          <p:nvPr/>
        </p:nvSpPr>
        <p:spPr>
          <a:xfrm>
            <a:off x="0" y="4470737"/>
            <a:ext cx="8229600" cy="1015663"/>
          </a:xfrm>
          <a:prstGeom prst="rect">
            <a:avLst/>
          </a:prstGeom>
          <a:noFill/>
        </p:spPr>
        <p:txBody>
          <a:bodyPr wrap="square">
            <a:spAutoFit/>
          </a:bodyPr>
          <a:lstStyle/>
          <a:p>
            <a:r>
              <a:rPr lang="en-US" sz="2400"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137 </a:t>
            </a:r>
            <a:r>
              <a:rPr lang="en-US" sz="2400" b="1">
                <a:ln w="3175">
                  <a:noFill/>
                </a:ln>
                <a:solidFill>
                  <a:schemeClr val="bg1"/>
                </a:solidFill>
                <a:effectLst>
                  <a:outerShdw blurRad="38100" dist="38100" dir="2700000" algn="tl">
                    <a:srgbClr val="000000">
                      <a:alpha val="43137"/>
                    </a:srgbClr>
                  </a:outerShdw>
                </a:effectLst>
                <a:latin typeface="Century Gothic" panose="020B0502020202020204" pitchFamily="34" charset="0"/>
              </a:rPr>
              <a:t>Simons St</a:t>
            </a:r>
            <a:endParaRPr lang="en-US" sz="2400"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endParaRPr>
          </a:p>
          <a:p>
            <a:r>
              <a:rPr lang="en-US" sz="1800"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Wagener Terrace</a:t>
            </a:r>
          </a:p>
          <a:p>
            <a:r>
              <a:rPr lang="en-US" sz="1800"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Charleston, SC 29403</a:t>
            </a:r>
            <a:endParaRPr lang="en-US" sz="1600"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8600" y="8979564"/>
            <a:ext cx="1075117" cy="987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9243" b="27341"/>
          <a:stretch/>
        </p:blipFill>
        <p:spPr bwMode="auto">
          <a:xfrm>
            <a:off x="7326185" y="8979564"/>
            <a:ext cx="674815" cy="9906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8A18A03D-069E-45C9-87E6-C20FDD3F863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839200" y="7239000"/>
            <a:ext cx="2057400" cy="1371600"/>
          </a:xfrm>
          <a:prstGeom prst="rect">
            <a:avLst/>
          </a:prstGeom>
          <a:ln w="3175">
            <a:solidFill>
              <a:schemeClr val="bg1"/>
            </a:solidFill>
          </a:ln>
        </p:spPr>
      </p:pic>
      <p:sp>
        <p:nvSpPr>
          <p:cNvPr id="16" name="TextBox 15">
            <a:extLst>
              <a:ext uri="{FF2B5EF4-FFF2-40B4-BE49-F238E27FC236}">
                <a16:creationId xmlns:a16="http://schemas.microsoft.com/office/drawing/2014/main" id="{8D961C21-571C-45AE-B13E-1B27024B1861}"/>
              </a:ext>
            </a:extLst>
          </p:cNvPr>
          <p:cNvSpPr txBox="1"/>
          <p:nvPr/>
        </p:nvSpPr>
        <p:spPr>
          <a:xfrm>
            <a:off x="0" y="5598619"/>
            <a:ext cx="8229600" cy="1323439"/>
          </a:xfrm>
          <a:prstGeom prst="rect">
            <a:avLst/>
          </a:prstGeom>
          <a:noFill/>
        </p:spPr>
        <p:txBody>
          <a:bodyPr wrap="square">
            <a:spAutoFit/>
          </a:bodyPr>
          <a:lstStyle/>
          <a:p>
            <a:pPr algn="ctr"/>
            <a:r>
              <a:rPr lang="en-US" sz="1600" b="1" i="0">
                <a:solidFill>
                  <a:srgbClr val="000000"/>
                </a:solidFill>
                <a:effectLst/>
                <a:latin typeface="Century Gothic" panose="020B0502020202020204" pitchFamily="34" charset="0"/>
              </a:rPr>
              <a:t>Going Live </a:t>
            </a:r>
            <a:r>
              <a:rPr lang="en-US" sz="1600" b="1" i="0" dirty="0">
                <a:solidFill>
                  <a:srgbClr val="000000"/>
                </a:solidFill>
                <a:effectLst/>
                <a:latin typeface="Century Gothic" panose="020B0502020202020204" pitchFamily="34" charset="0"/>
              </a:rPr>
              <a:t>Thursday Afternoon/Friday Morning! </a:t>
            </a:r>
          </a:p>
          <a:p>
            <a:pPr algn="ctr"/>
            <a:r>
              <a:rPr lang="en-US" sz="1600" b="0" i="0" dirty="0">
                <a:solidFill>
                  <a:srgbClr val="000000"/>
                </a:solidFill>
                <a:effectLst/>
                <a:latin typeface="Century Gothic" panose="020B0502020202020204" pitchFamily="34" charset="0"/>
              </a:rPr>
              <a:t>Studs in renovation, no expense spared. Big yard, off street parking, 1543 SF home in a fantastic neighborhood on a great street. Twin master suites upstairs and a third bed and bath downstairs. Everything in house is new and beautiful, including all plumbing, electrical, </a:t>
            </a:r>
            <a:r>
              <a:rPr lang="en-US" sz="1600" b="0" i="0" dirty="0" err="1">
                <a:solidFill>
                  <a:srgbClr val="000000"/>
                </a:solidFill>
                <a:effectLst/>
                <a:latin typeface="Century Gothic" panose="020B0502020202020204" pitchFamily="34" charset="0"/>
              </a:rPr>
              <a:t>Hvac</a:t>
            </a:r>
            <a:r>
              <a:rPr lang="en-US" sz="1600" b="0" i="0" dirty="0">
                <a:solidFill>
                  <a:srgbClr val="000000"/>
                </a:solidFill>
                <a:effectLst/>
                <a:latin typeface="Century Gothic" panose="020B0502020202020204" pitchFamily="34" charset="0"/>
              </a:rPr>
              <a:t> and duct work. </a:t>
            </a:r>
          </a:p>
        </p:txBody>
      </p:sp>
      <p:pic>
        <p:nvPicPr>
          <p:cNvPr id="9" name="Picture 8">
            <a:extLst>
              <a:ext uri="{FF2B5EF4-FFF2-40B4-BE49-F238E27FC236}">
                <a16:creationId xmlns:a16="http://schemas.microsoft.com/office/drawing/2014/main" id="{E700DB17-F38A-451C-8D5B-F27DFF8AFD6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48771" y="7034277"/>
            <a:ext cx="2155894" cy="1652523"/>
          </a:xfrm>
          <a:prstGeom prst="rect">
            <a:avLst/>
          </a:prstGeom>
          <a:ln w="3175">
            <a:solidFill>
              <a:schemeClr val="bg1"/>
            </a:solidFill>
          </a:ln>
        </p:spPr>
      </p:pic>
      <p:pic>
        <p:nvPicPr>
          <p:cNvPr id="11" name="Picture 10">
            <a:extLst>
              <a:ext uri="{FF2B5EF4-FFF2-40B4-BE49-F238E27FC236}">
                <a16:creationId xmlns:a16="http://schemas.microsoft.com/office/drawing/2014/main" id="{B528C585-D699-42B3-9C67-C02BD35452B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619299" y="7034277"/>
            <a:ext cx="1389508" cy="1652523"/>
          </a:xfrm>
          <a:prstGeom prst="rect">
            <a:avLst/>
          </a:prstGeom>
          <a:ln w="3175">
            <a:solidFill>
              <a:schemeClr val="bg1"/>
            </a:solidFill>
          </a:ln>
        </p:spPr>
      </p:pic>
      <p:pic>
        <p:nvPicPr>
          <p:cNvPr id="13" name="Picture 12">
            <a:extLst>
              <a:ext uri="{FF2B5EF4-FFF2-40B4-BE49-F238E27FC236}">
                <a16:creationId xmlns:a16="http://schemas.microsoft.com/office/drawing/2014/main" id="{02BE13EF-86A0-432C-923B-154BE4AFC7D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877466" y="7034277"/>
            <a:ext cx="2203364" cy="1652523"/>
          </a:xfrm>
          <a:prstGeom prst="rect">
            <a:avLst/>
          </a:prstGeom>
          <a:ln w="3175">
            <a:solidFill>
              <a:schemeClr val="bg1"/>
            </a:solidFill>
          </a:ln>
        </p:spPr>
      </p:pic>
      <p:pic>
        <p:nvPicPr>
          <p:cNvPr id="17" name="Picture 16">
            <a:extLst>
              <a:ext uri="{FF2B5EF4-FFF2-40B4-BE49-F238E27FC236}">
                <a16:creationId xmlns:a16="http://schemas.microsoft.com/office/drawing/2014/main" id="{43EFEA4E-6499-4410-BF46-EA72AAA41FA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323441" y="7034277"/>
            <a:ext cx="1239392" cy="1652523"/>
          </a:xfrm>
          <a:prstGeom prst="rect">
            <a:avLst/>
          </a:prstGeom>
          <a:ln w="3175">
            <a:solidFill>
              <a:schemeClr val="bg1"/>
            </a:solidFill>
          </a:ln>
        </p:spPr>
      </p:pic>
    </p:spTree>
    <p:extLst>
      <p:ext uri="{BB962C8B-B14F-4D97-AF65-F5344CB8AC3E}">
        <p14:creationId xmlns:p14="http://schemas.microsoft.com/office/powerpoint/2010/main" val="682344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748</TotalTime>
  <Words>237</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Downtown Complete Renovation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DEAL ON JOHNS ISLAND!</dc:title>
  <dc:creator>CVH360</dc:creator>
  <cp:lastModifiedBy>A. Thomas Price</cp:lastModifiedBy>
  <cp:revision>105</cp:revision>
  <dcterms:created xsi:type="dcterms:W3CDTF">2006-08-16T00:00:00Z</dcterms:created>
  <dcterms:modified xsi:type="dcterms:W3CDTF">2021-05-12T20:14:18Z</dcterms:modified>
</cp:coreProperties>
</file>