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4629151"/>
          </a:xfrm>
          <a:prstGeom prst="rect">
            <a:avLst/>
          </a:prstGeom>
          <a:ln w="3175">
            <a:solidFill>
              <a:schemeClr val="bg1"/>
            </a:solidFill>
          </a:ln>
          <a:effectLst/>
        </p:spPr>
      </p:pic>
      <p:sp>
        <p:nvSpPr>
          <p:cNvPr id="2" name="Title 1"/>
          <p:cNvSpPr>
            <a:spLocks noGrp="1"/>
          </p:cNvSpPr>
          <p:nvPr>
            <p:ph type="ctrTitle"/>
          </p:nvPr>
        </p:nvSpPr>
        <p:spPr>
          <a:xfrm>
            <a:off x="1" y="1"/>
            <a:ext cx="8229598" cy="1548049"/>
          </a:xfrm>
          <a:noFill/>
          <a:effectLst/>
        </p:spPr>
        <p:txBody>
          <a:bodyPr anchor="ctr">
            <a:noAutofit/>
          </a:bodyPr>
          <a:lstStyle/>
          <a:p>
            <a:pPr algn="l"/>
            <a:r>
              <a:rPr lang="en-US" sz="4800" b="1" dirty="0">
                <a:solidFill>
                  <a:schemeClr val="bg1"/>
                </a:solidFill>
                <a:effectLst>
                  <a:outerShdw blurRad="38100" dist="38100" dir="2700000" algn="tl">
                    <a:srgbClr val="000000">
                      <a:alpha val="43137"/>
                    </a:srgbClr>
                  </a:outerShdw>
                </a:effectLst>
                <a:latin typeface="Fave Script Bold Pro" pitchFamily="2" charset="0"/>
              </a:rPr>
              <a:t>Move In Ready</a:t>
            </a:r>
            <a:br>
              <a:rPr lang="en-US" sz="4800" b="1" dirty="0">
                <a:solidFill>
                  <a:schemeClr val="bg1"/>
                </a:solidFill>
                <a:effectLst>
                  <a:outerShdw blurRad="38100" dist="38100" dir="2700000" algn="tl">
                    <a:srgbClr val="000000">
                      <a:alpha val="43137"/>
                    </a:srgbClr>
                  </a:outerShdw>
                </a:effectLst>
                <a:latin typeface="Fave Script Bold Pro" pitchFamily="2" charset="0"/>
              </a:rPr>
            </a:br>
            <a:r>
              <a:rPr lang="en-US" sz="4800" b="1" dirty="0">
                <a:solidFill>
                  <a:schemeClr val="bg1"/>
                </a:solidFill>
                <a:effectLst>
                  <a:outerShdw blurRad="38100" dist="38100" dir="2700000" algn="tl">
                    <a:srgbClr val="000000">
                      <a:alpha val="43137"/>
                    </a:srgbClr>
                  </a:outerShdw>
                </a:effectLst>
                <a:latin typeface="Fave Script Bold Pro" pitchFamily="2" charset="0"/>
              </a:rPr>
              <a:t>With Boat Ramp</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214336"/>
            <a:ext cx="8229599"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1383 Hobbs Dr</a:t>
            </a:r>
          </a:p>
          <a:p>
            <a:pPr algn="ctr"/>
            <a:r>
              <a:rPr lang="nn-NO" sz="1800" b="1" dirty="0">
                <a:ln w="3175">
                  <a:noFill/>
                </a:ln>
                <a:solidFill>
                  <a:schemeClr val="bg2">
                    <a:lumMod val="25000"/>
                  </a:schemeClr>
                </a:solidFill>
                <a:latin typeface="Century Gothic" panose="020B0502020202020204" pitchFamily="34" charset="0"/>
              </a:rPr>
              <a:t>Summerton, SC 29148 ~ MLS# 157745 ~ $830,000</a:t>
            </a:r>
          </a:p>
        </p:txBody>
      </p:sp>
      <p:sp>
        <p:nvSpPr>
          <p:cNvPr id="3" name="Subtitle 2"/>
          <p:cNvSpPr>
            <a:spLocks noGrp="1"/>
          </p:cNvSpPr>
          <p:nvPr>
            <p:ph type="subTitle" idx="1"/>
          </p:nvPr>
        </p:nvSpPr>
        <p:spPr>
          <a:xfrm>
            <a:off x="0" y="4907127"/>
            <a:ext cx="8229599" cy="2147856"/>
          </a:xfrm>
        </p:spPr>
        <p:txBody>
          <a:bodyPr numCol="1" anchor="ctr">
            <a:noAutofit/>
          </a:bodyPr>
          <a:lstStyle/>
          <a:p>
            <a:r>
              <a:rPr lang="en-US" sz="1400" dirty="0">
                <a:solidFill>
                  <a:schemeClr val="tx1"/>
                </a:solidFill>
                <a:latin typeface="Century Gothic" panose="020B0502020202020204" pitchFamily="34" charset="0"/>
              </a:rPr>
              <a:t>This Waterfront on Lake Marion is your own oasis away from the urban stress.  Whether you enjoy sitting on the newly built dock, the pool side or the sun deck you will find your peace here.  The inground pool sits overlooking the lake.  Cooking your favorite meal or watching the newest show on tv you will be able to see the lake through the oversized glass doors/windows.  The home was remodeled in 2022 with all new flooring, kitchen, baths, living spaces and roof.  The floor plan was opened up to maximize the view.  Features like a new septic/drain field, in line water heater and HVAC were added also.  Not to mention the garage to house the lake toys and fully fenced in yard &amp; boat ramp. This is truly the MOVE IN READY home for you,  Just bring the suitcase and the boat.  City water.</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33600" y="7138749"/>
            <a:ext cx="1828800" cy="1371601"/>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67200" y="7138749"/>
            <a:ext cx="1828799" cy="1371600"/>
          </a:xfrm>
          <a:prstGeom prst="rect">
            <a:avLst/>
          </a:prstGeom>
        </p:spPr>
      </p:pic>
      <p:pic>
        <p:nvPicPr>
          <p:cNvPr id="13" name="Picture 12">
            <a:extLst>
              <a:ext uri="{FF2B5EF4-FFF2-40B4-BE49-F238E27FC236}">
                <a16:creationId xmlns:a16="http://schemas.microsoft.com/office/drawing/2014/main" id="{A6BBFF3C-A2F4-2D03-C15B-1A2F26D767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7138749"/>
            <a:ext cx="1828800" cy="1371601"/>
          </a:xfrm>
          <a:prstGeom prst="rect">
            <a:avLst/>
          </a:prstGeom>
        </p:spPr>
      </p:pic>
      <p:pic>
        <p:nvPicPr>
          <p:cNvPr id="15" name="Picture 14">
            <a:extLst>
              <a:ext uri="{FF2B5EF4-FFF2-40B4-BE49-F238E27FC236}">
                <a16:creationId xmlns:a16="http://schemas.microsoft.com/office/drawing/2014/main" id="{848CCFEF-9CF9-B7BF-51BD-6179A99B375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7138749"/>
            <a:ext cx="1828799"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211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Move In Ready With Boat Ramp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105</cp:revision>
  <dcterms:created xsi:type="dcterms:W3CDTF">2006-08-16T00:00:00Z</dcterms:created>
  <dcterms:modified xsi:type="dcterms:W3CDTF">2023-12-18T21:36:22Z</dcterms:modified>
</cp:coreProperties>
</file>