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6" d="100"/>
          <a:sy n="106" d="100"/>
        </p:scale>
        <p:origin x="-762" y="92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9/23/2014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9/23/2014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9/23/2014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0.jpg"/><Relationship Id="rId18" Type="http://schemas.openxmlformats.org/officeDocument/2006/relationships/image" Target="../media/image15.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9.jpeg"/><Relationship Id="rId17" Type="http://schemas.openxmlformats.org/officeDocument/2006/relationships/image" Target="../media/image14.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http://www.corealtysc.com/" TargetMode="External"/><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hyperlink" Target="mailto:mandy@corealtysc.com" TargetMode="External"/><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482" y="1741628"/>
            <a:ext cx="7774639" cy="1077772"/>
          </a:xfrm>
        </p:spPr>
        <p:txBody>
          <a:bodyPr>
            <a:normAutofit fontScale="90000"/>
          </a:bodyPr>
          <a:lstStyle/>
          <a:p>
            <a:r>
              <a:rPr lang="en-US" dirty="0" smtClean="0">
                <a:latin typeface="Times New Roman" panose="02020603050405020304" pitchFamily="18" charset="0"/>
                <a:cs typeface="Times New Roman" panose="02020603050405020304" pitchFamily="18" charset="0"/>
              </a:rPr>
              <a:t>$500 Agent Bonus</a:t>
            </a:r>
            <a:r>
              <a:rPr lang="en-US" sz="6000" dirty="0" smtClean="0">
                <a:latin typeface="Times New Roman" panose="02020603050405020304" pitchFamily="18" charset="0"/>
                <a:cs typeface="Times New Roman" panose="02020603050405020304" pitchFamily="18" charset="0"/>
              </a:rPr>
              <a:t/>
            </a:r>
            <a:br>
              <a:rPr lang="en-US" sz="6000" dirty="0" smtClean="0">
                <a:latin typeface="Times New Roman" panose="02020603050405020304" pitchFamily="18" charset="0"/>
                <a:cs typeface="Times New Roman" panose="02020603050405020304" pitchFamily="18" charset="0"/>
              </a:rPr>
            </a:br>
            <a:r>
              <a:rPr lang="en-US" sz="2000" i="1" dirty="0" smtClean="0">
                <a:latin typeface="Times New Roman" panose="02020603050405020304" pitchFamily="18" charset="0"/>
                <a:cs typeface="Times New Roman" panose="02020603050405020304" pitchFamily="18" charset="0"/>
              </a:rPr>
              <a:t>with ratified contract by 10/01/14</a:t>
            </a:r>
            <a:endParaRPr lang="en-US" sz="2200" i="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2241" y="5860390"/>
            <a:ext cx="7772400" cy="1972045"/>
          </a:xfrm>
        </p:spPr>
        <p:txBody>
          <a:bodyPr anchor="ctr">
            <a:normAutofit fontScale="32500" lnSpcReduction="20000"/>
          </a:bodyPr>
          <a:lstStyle/>
          <a:p>
            <a:r>
              <a:rPr lang="en-US" b="1" i="1" dirty="0">
                <a:solidFill>
                  <a:srgbClr val="FF0000"/>
                </a:solidFill>
                <a:latin typeface="Times New Roman" panose="02020603050405020304" pitchFamily="18" charset="0"/>
                <a:cs typeface="Times New Roman" panose="02020603050405020304" pitchFamily="18" charset="0"/>
              </a:rPr>
              <a:t>Carpets and tiles have recently been professionally cleaned and home is in pristine condition! </a:t>
            </a:r>
            <a:endParaRPr lang="en-US" b="1" i="1" dirty="0" smtClean="0">
              <a:solidFill>
                <a:srgbClr val="FF0000"/>
              </a:solidFill>
              <a:latin typeface="Times New Roman" panose="02020603050405020304" pitchFamily="18" charset="0"/>
              <a:cs typeface="Times New Roman" panose="02020603050405020304" pitchFamily="18" charset="0"/>
            </a:endParaRPr>
          </a:p>
          <a:p>
            <a:r>
              <a:rPr lang="en-US" dirty="0" smtClean="0">
                <a:solidFill>
                  <a:schemeClr val="tx1">
                    <a:lumMod val="75000"/>
                    <a:lumOff val="25000"/>
                  </a:schemeClr>
                </a:solidFill>
                <a:latin typeface="Times New Roman" panose="02020603050405020304" pitchFamily="18" charset="0"/>
                <a:cs typeface="Times New Roman" panose="02020603050405020304" pitchFamily="18" charset="0"/>
              </a:rPr>
              <a:t>Location</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location, location! This property is conveniently located only 4 minute's away from Sullivan's Island beaches and 1-526 and directly across the street from great dining and shopping. Also conveniently located to Coleman Boulevard and 15 minutes to downtown Charleston. This unit has been meticulously cared for by their owners. Recent upgrades include Master Bedroom customized built in closet and entertainment center to maximize the usage of space in the Master Suite. The owners have also recently upgraded the fireplace to a gorgeous brick fireplace hearth and solid wood mantel. The private fenced in backyard/patio is great for outdoor entertaining. This home has custom paint throughout. The Master suite is located on the first level/ground floor. The kitchen is fully equipped with granite countertops and stainless steel appliances. Exterior features gorgeous landscaping and paving and sidewalks. Inside you will find tiled entry and kitchen/dining areas with crown molding, ceiling fans in every room, tiled bathrooms, wood burning brick fireplace wood blinds in windows and more. Remington Forest has a neighborhood pool, playground/dog park, and dog stations throughout. Basic cable and pest control is included in the HOA dues. This is a property that you will not want to miss!</a:t>
            </a: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63772" y="0"/>
            <a:ext cx="3240374" cy="1513028"/>
          </a:xfrm>
          <a:prstGeom prst="rect">
            <a:avLst/>
          </a:prstGeom>
        </p:spPr>
      </p:pic>
      <p:sp>
        <p:nvSpPr>
          <p:cNvPr id="7" name="Rectangle 6"/>
          <p:cNvSpPr/>
          <p:nvPr/>
        </p:nvSpPr>
        <p:spPr>
          <a:xfrm>
            <a:off x="201364" y="2896478"/>
            <a:ext cx="2121093" cy="1938992"/>
          </a:xfrm>
          <a:prstGeom prst="rect">
            <a:avLst/>
          </a:prstGeom>
        </p:spPr>
        <p:txBody>
          <a:bodyPr wrap="none">
            <a:spAutoFit/>
          </a:bodyPr>
          <a:lstStyle/>
          <a:p>
            <a:r>
              <a:rPr lang="en-US" dirty="0" smtClean="0">
                <a:latin typeface="Times New Roman" panose="02020603050405020304" pitchFamily="18" charset="0"/>
                <a:cs typeface="Times New Roman" panose="02020603050405020304" pitchFamily="18" charset="0"/>
              </a:rPr>
              <a:t>1387-A Cassidy St</a:t>
            </a:r>
          </a:p>
          <a:p>
            <a:r>
              <a:rPr lang="en-US" sz="1800" dirty="0" smtClean="0">
                <a:latin typeface="Times New Roman" panose="02020603050405020304" pitchFamily="18" charset="0"/>
                <a:cs typeface="Times New Roman" panose="02020603050405020304" pitchFamily="18" charset="0"/>
              </a:rPr>
              <a:t>Remington Forest</a:t>
            </a:r>
          </a:p>
          <a:p>
            <a:r>
              <a:rPr lang="en-US" sz="1800" dirty="0" smtClean="0">
                <a:latin typeface="Times New Roman" panose="02020603050405020304" pitchFamily="18" charset="0"/>
                <a:cs typeface="Times New Roman" panose="02020603050405020304" pitchFamily="18" charset="0"/>
              </a:rPr>
              <a:t>Mount Pleasant</a:t>
            </a:r>
            <a:endParaRPr lang="en-US" sz="1800" dirty="0">
              <a:latin typeface="Times New Roman" panose="02020603050405020304" pitchFamily="18" charset="0"/>
              <a:cs typeface="Times New Roman" panose="02020603050405020304" pitchFamily="18" charset="0"/>
            </a:endParaRPr>
          </a:p>
          <a:p>
            <a:r>
              <a:rPr lang="en-US" sz="1600" dirty="0" smtClean="0">
                <a:latin typeface="Times New Roman" panose="02020603050405020304" pitchFamily="18" charset="0"/>
                <a:cs typeface="Times New Roman" panose="02020603050405020304" pitchFamily="18" charset="0"/>
              </a:rPr>
              <a:t>Listing Price: </a:t>
            </a:r>
            <a:r>
              <a:rPr lang="en-US" sz="1600" b="1" i="1" dirty="0" smtClean="0">
                <a:solidFill>
                  <a:srgbClr val="FF0000"/>
                </a:solidFill>
                <a:latin typeface="Times New Roman" panose="02020603050405020304" pitchFamily="18" charset="0"/>
                <a:cs typeface="Times New Roman" panose="02020603050405020304" pitchFamily="18" charset="0"/>
              </a:rPr>
              <a:t>$279,500</a:t>
            </a:r>
          </a:p>
          <a:p>
            <a:r>
              <a:rPr lang="en-US" sz="1600" dirty="0" smtClean="0">
                <a:latin typeface="Times New Roman" panose="02020603050405020304" pitchFamily="18" charset="0"/>
                <a:cs typeface="Times New Roman" panose="02020603050405020304" pitchFamily="18" charset="0"/>
              </a:rPr>
              <a:t>MLS# 1424165</a:t>
            </a:r>
          </a:p>
          <a:p>
            <a:r>
              <a:rPr lang="en-US" sz="1600" dirty="0" smtClean="0">
                <a:latin typeface="Times New Roman" panose="02020603050405020304" pitchFamily="18" charset="0"/>
                <a:cs typeface="Times New Roman" panose="02020603050405020304" pitchFamily="18" charset="0"/>
              </a:rPr>
              <a:t>3 Bedroom / 2 Bath</a:t>
            </a:r>
          </a:p>
          <a:p>
            <a:r>
              <a:rPr lang="en-US" sz="1600" dirty="0" smtClean="0">
                <a:latin typeface="Times New Roman" panose="02020603050405020304" pitchFamily="18" charset="0"/>
                <a:cs typeface="Times New Roman" panose="02020603050405020304" pitchFamily="18" charset="0"/>
              </a:rPr>
              <a:t>1,314 </a:t>
            </a:r>
            <a:r>
              <a:rPr lang="en-US" sz="1600" dirty="0">
                <a:latin typeface="Times New Roman" panose="02020603050405020304" pitchFamily="18" charset="0"/>
                <a:cs typeface="Times New Roman" panose="02020603050405020304" pitchFamily="18" charset="0"/>
              </a:rPr>
              <a:t>Square Feet</a:t>
            </a:r>
          </a:p>
        </p:txBody>
      </p:sp>
      <p:pic>
        <p:nvPicPr>
          <p:cNvPr id="8" name="Picture 7"/>
          <p:cNvPicPr>
            <a:picLocks noChangeAspect="1"/>
          </p:cNvPicPr>
          <p:nvPr/>
        </p:nvPicPr>
        <p:blipFill rotWithShape="1">
          <a:blip r:embed="rId3">
            <a:extLst>
              <a:ext uri="{28A0092B-C50C-407E-A947-70E740481C1C}">
                <a14:useLocalDpi xmlns:a14="http://schemas.microsoft.com/office/drawing/2010/main" val="0"/>
              </a:ext>
            </a:extLst>
          </a:blip>
          <a:srcRect b="10964"/>
          <a:stretch/>
        </p:blipFill>
        <p:spPr>
          <a:xfrm>
            <a:off x="4260071" y="2868595"/>
            <a:ext cx="3144821" cy="2100038"/>
          </a:xfrm>
          <a:prstGeom prst="rect">
            <a:avLst/>
          </a:prstGeom>
        </p:spPr>
      </p:pic>
      <p:grpSp>
        <p:nvGrpSpPr>
          <p:cNvPr id="5" name="Group 4"/>
          <p:cNvGrpSpPr/>
          <p:nvPr/>
        </p:nvGrpSpPr>
        <p:grpSpPr>
          <a:xfrm>
            <a:off x="0" y="5024717"/>
            <a:ext cx="7772400" cy="842683"/>
            <a:chOff x="0" y="5100917"/>
            <a:chExt cx="7772400" cy="842683"/>
          </a:xfrm>
        </p:grpSpPr>
        <p:pic>
          <p:nvPicPr>
            <p:cNvPr id="9" name="Picture 8"/>
            <p:cNvPicPr>
              <a:picLocks noChangeAspect="1"/>
            </p:cNvPicPr>
            <p:nvPr/>
          </p:nvPicPr>
          <p:blipFill rotWithShape="1">
            <a:blip r:embed="rId4" cstate="print">
              <a:extLst>
                <a:ext uri="{28A0092B-C50C-407E-A947-70E740481C1C}">
                  <a14:useLocalDpi xmlns:a14="http://schemas.microsoft.com/office/drawing/2010/main" val="0"/>
                </a:ext>
              </a:extLst>
            </a:blip>
            <a:srcRect b="10960"/>
            <a:stretch/>
          </p:blipFill>
          <p:spPr>
            <a:xfrm>
              <a:off x="3906332" y="5100917"/>
              <a:ext cx="1261872" cy="842682"/>
            </a:xfrm>
            <a:prstGeom prst="rect">
              <a:avLst/>
            </a:prstGeom>
          </p:spPr>
        </p:pic>
        <p:pic>
          <p:nvPicPr>
            <p:cNvPr id="10" name="Picture 9"/>
            <p:cNvPicPr>
              <a:picLocks noChangeAspect="1"/>
            </p:cNvPicPr>
            <p:nvPr/>
          </p:nvPicPr>
          <p:blipFill rotWithShape="1">
            <a:blip r:embed="rId5" cstate="print">
              <a:extLst>
                <a:ext uri="{28A0092B-C50C-407E-A947-70E740481C1C}">
                  <a14:useLocalDpi xmlns:a14="http://schemas.microsoft.com/office/drawing/2010/main" val="0"/>
                </a:ext>
              </a:extLst>
            </a:blip>
            <a:srcRect b="10960"/>
            <a:stretch/>
          </p:blipFill>
          <p:spPr>
            <a:xfrm>
              <a:off x="6510528" y="5100917"/>
              <a:ext cx="1261872" cy="842682"/>
            </a:xfrm>
            <a:prstGeom prst="rect">
              <a:avLst/>
            </a:prstGeom>
          </p:spPr>
        </p:pic>
        <p:pic>
          <p:nvPicPr>
            <p:cNvPr id="12" name="Picture 11"/>
            <p:cNvPicPr>
              <a:picLocks noChangeAspect="1"/>
            </p:cNvPicPr>
            <p:nvPr/>
          </p:nvPicPr>
          <p:blipFill rotWithShape="1">
            <a:blip r:embed="rId6" cstate="print">
              <a:extLst>
                <a:ext uri="{28A0092B-C50C-407E-A947-70E740481C1C}">
                  <a14:useLocalDpi xmlns:a14="http://schemas.microsoft.com/office/drawing/2010/main" val="0"/>
                </a:ext>
              </a:extLst>
            </a:blip>
            <a:srcRect b="10960"/>
            <a:stretch/>
          </p:blipFill>
          <p:spPr>
            <a:xfrm>
              <a:off x="5208430" y="5100917"/>
              <a:ext cx="1261872" cy="842682"/>
            </a:xfrm>
            <a:prstGeom prst="rect">
              <a:avLst/>
            </a:prstGeom>
          </p:spPr>
        </p:pic>
        <p:pic>
          <p:nvPicPr>
            <p:cNvPr id="13" name="Picture 12"/>
            <p:cNvPicPr>
              <a:picLocks noChangeAspect="1"/>
            </p:cNvPicPr>
            <p:nvPr/>
          </p:nvPicPr>
          <p:blipFill rotWithShape="1">
            <a:blip r:embed="rId7" cstate="print">
              <a:extLst>
                <a:ext uri="{28A0092B-C50C-407E-A947-70E740481C1C}">
                  <a14:useLocalDpi xmlns:a14="http://schemas.microsoft.com/office/drawing/2010/main" val="0"/>
                </a:ext>
              </a:extLst>
            </a:blip>
            <a:srcRect b="10962"/>
            <a:stretch/>
          </p:blipFill>
          <p:spPr>
            <a:xfrm>
              <a:off x="0" y="5100917"/>
              <a:ext cx="1261910" cy="842683"/>
            </a:xfrm>
            <a:prstGeom prst="rect">
              <a:avLst/>
            </a:prstGeom>
          </p:spPr>
        </p:pic>
        <p:pic>
          <p:nvPicPr>
            <p:cNvPr id="14" name="Picture 13"/>
            <p:cNvPicPr>
              <a:picLocks noChangeAspect="1"/>
            </p:cNvPicPr>
            <p:nvPr/>
          </p:nvPicPr>
          <p:blipFill rotWithShape="1">
            <a:blip r:embed="rId8" cstate="print">
              <a:extLst>
                <a:ext uri="{28A0092B-C50C-407E-A947-70E740481C1C}">
                  <a14:useLocalDpi xmlns:a14="http://schemas.microsoft.com/office/drawing/2010/main" val="0"/>
                </a:ext>
              </a:extLst>
            </a:blip>
            <a:srcRect b="10960"/>
            <a:stretch/>
          </p:blipFill>
          <p:spPr>
            <a:xfrm>
              <a:off x="1302136" y="5100917"/>
              <a:ext cx="1261872" cy="842682"/>
            </a:xfrm>
            <a:prstGeom prst="rect">
              <a:avLst/>
            </a:prstGeom>
          </p:spPr>
        </p:pic>
        <p:pic>
          <p:nvPicPr>
            <p:cNvPr id="15" name="Picture 14"/>
            <p:cNvPicPr>
              <a:picLocks noChangeAspect="1"/>
            </p:cNvPicPr>
            <p:nvPr/>
          </p:nvPicPr>
          <p:blipFill rotWithShape="1">
            <a:blip r:embed="rId9" cstate="print">
              <a:extLst>
                <a:ext uri="{28A0092B-C50C-407E-A947-70E740481C1C}">
                  <a14:useLocalDpi xmlns:a14="http://schemas.microsoft.com/office/drawing/2010/main" val="0"/>
                </a:ext>
              </a:extLst>
            </a:blip>
            <a:srcRect b="10960"/>
            <a:stretch/>
          </p:blipFill>
          <p:spPr>
            <a:xfrm>
              <a:off x="2604234" y="5100917"/>
              <a:ext cx="1261872" cy="842682"/>
            </a:xfrm>
            <a:prstGeom prst="rect">
              <a:avLst/>
            </a:prstGeom>
          </p:spPr>
        </p:pic>
      </p:grpSp>
      <p:sp>
        <p:nvSpPr>
          <p:cNvPr id="16" name="Rectangle 15"/>
          <p:cNvSpPr/>
          <p:nvPr/>
        </p:nvSpPr>
        <p:spPr>
          <a:xfrm>
            <a:off x="2922799" y="8686800"/>
            <a:ext cx="1922321" cy="1369606"/>
          </a:xfrm>
          <a:prstGeom prst="rect">
            <a:avLst/>
          </a:prstGeom>
        </p:spPr>
        <p:txBody>
          <a:bodyPr wrap="none">
            <a:spAutoFit/>
          </a:bodyPr>
          <a:lstStyle/>
          <a:p>
            <a:pPr algn="ctr"/>
            <a:r>
              <a:rPr lang="en-US" dirty="0" smtClean="0">
                <a:latin typeface="Times New Roman" panose="02020603050405020304" pitchFamily="18" charset="0"/>
                <a:cs typeface="Times New Roman" panose="02020603050405020304" pitchFamily="18" charset="0"/>
              </a:rPr>
              <a:t>Mandy Harrison</a:t>
            </a:r>
          </a:p>
          <a:p>
            <a:pPr algn="ctr">
              <a:lnSpc>
                <a:spcPct val="150000"/>
              </a:lnSpc>
            </a:pPr>
            <a:r>
              <a:rPr lang="en-US" sz="1400" dirty="0" smtClean="0">
                <a:latin typeface="Times New Roman" panose="02020603050405020304" pitchFamily="18" charset="0"/>
                <a:cs typeface="Times New Roman" panose="02020603050405020304" pitchFamily="18" charset="0"/>
                <a:hlinkClick r:id="rId10"/>
              </a:rPr>
              <a:t>mandy@corealtysc.com</a:t>
            </a:r>
            <a:endParaRPr lang="en-US" sz="1400" dirty="0" smtClean="0">
              <a:latin typeface="Times New Roman" panose="02020603050405020304" pitchFamily="18" charset="0"/>
              <a:cs typeface="Times New Roman" panose="02020603050405020304" pitchFamily="18" charset="0"/>
            </a:endParaRPr>
          </a:p>
          <a:p>
            <a:pPr algn="ctr">
              <a:lnSpc>
                <a:spcPct val="150000"/>
              </a:lnSpc>
            </a:pPr>
            <a:r>
              <a:rPr lang="en-US" sz="1400" dirty="0" smtClean="0">
                <a:latin typeface="Times New Roman" panose="02020603050405020304" pitchFamily="18" charset="0"/>
                <a:cs typeface="Times New Roman" panose="02020603050405020304" pitchFamily="18" charset="0"/>
              </a:rPr>
              <a:t>843-323-1521</a:t>
            </a:r>
          </a:p>
          <a:p>
            <a:pPr algn="ctr">
              <a:lnSpc>
                <a:spcPct val="150000"/>
              </a:lnSpc>
            </a:pPr>
            <a:r>
              <a:rPr lang="en-US" sz="1400" u="sng" dirty="0" smtClean="0">
                <a:latin typeface="Times New Roman" panose="02020603050405020304" pitchFamily="18" charset="0"/>
                <a:cs typeface="Times New Roman" panose="02020603050405020304" pitchFamily="18" charset="0"/>
                <a:hlinkClick r:id="rId11"/>
              </a:rPr>
              <a:t>www.corealtysc.com</a:t>
            </a:r>
            <a:endParaRPr lang="en-US" sz="1400" dirty="0">
              <a:latin typeface="Times New Roman" panose="02020603050405020304" pitchFamily="18" charset="0"/>
              <a:cs typeface="Times New Roman" panose="02020603050405020304" pitchFamily="18" charset="0"/>
            </a:endParaRPr>
          </a:p>
        </p:txBody>
      </p:sp>
      <p:sp>
        <p:nvSpPr>
          <p:cNvPr id="24" name="Rectangle 23"/>
          <p:cNvSpPr/>
          <p:nvPr/>
        </p:nvSpPr>
        <p:spPr>
          <a:xfrm>
            <a:off x="-2240" y="1513191"/>
            <a:ext cx="7772398" cy="307777"/>
          </a:xfrm>
          <a:prstGeom prst="rect">
            <a:avLst/>
          </a:prstGeom>
        </p:spPr>
        <p:txBody>
          <a:bodyPr wrap="square">
            <a:spAutoFit/>
          </a:bodyPr>
          <a:lstStyle/>
          <a:p>
            <a:pPr algn="ctr"/>
            <a:r>
              <a:rPr lang="en-US" sz="1400" cap="all" spc="300" dirty="0">
                <a:latin typeface="Arno Pro" pitchFamily="18" charset="0"/>
              </a:rPr>
              <a:t>CHARLESTON'S PREMIERE BOUTIQUE REAL ESTATE FIRM</a:t>
            </a:r>
            <a:endParaRPr lang="en-US" sz="1400" spc="300" dirty="0">
              <a:latin typeface="Arno Pro" pitchFamily="18" charset="0"/>
            </a:endParaRPr>
          </a:p>
        </p:txBody>
      </p:sp>
      <p:cxnSp>
        <p:nvCxnSpPr>
          <p:cNvPr id="26" name="Straight Connector 25"/>
          <p:cNvCxnSpPr/>
          <p:nvPr/>
        </p:nvCxnSpPr>
        <p:spPr>
          <a:xfrm>
            <a:off x="1533414" y="1820968"/>
            <a:ext cx="470109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 name="Group 3"/>
          <p:cNvGrpSpPr/>
          <p:nvPr/>
        </p:nvGrpSpPr>
        <p:grpSpPr>
          <a:xfrm>
            <a:off x="0" y="7825424"/>
            <a:ext cx="7772400" cy="847354"/>
            <a:chOff x="0" y="7915645"/>
            <a:chExt cx="7772400" cy="847354"/>
          </a:xfrm>
        </p:grpSpPr>
        <p:pic>
          <p:nvPicPr>
            <p:cNvPr id="17" name="Picture 16"/>
            <p:cNvPicPr>
              <a:picLocks noChangeAspect="1"/>
            </p:cNvPicPr>
            <p:nvPr/>
          </p:nvPicPr>
          <p:blipFill rotWithShape="1">
            <a:blip r:embed="rId12" cstate="print">
              <a:extLst>
                <a:ext uri="{28A0092B-C50C-407E-A947-70E740481C1C}">
                  <a14:useLocalDpi xmlns:a14="http://schemas.microsoft.com/office/drawing/2010/main" val="0"/>
                </a:ext>
              </a:extLst>
            </a:blip>
            <a:srcRect r="50000"/>
            <a:stretch/>
          </p:blipFill>
          <p:spPr>
            <a:xfrm>
              <a:off x="3639424" y="7915645"/>
              <a:ext cx="564902" cy="847354"/>
            </a:xfrm>
            <a:prstGeom prst="rect">
              <a:avLst/>
            </a:prstGeom>
          </p:spPr>
        </p:pic>
        <p:pic>
          <p:nvPicPr>
            <p:cNvPr id="18" name="Picture 17"/>
            <p:cNvPicPr>
              <a:picLocks noChangeAspect="1"/>
            </p:cNvPicPr>
            <p:nvPr/>
          </p:nvPicPr>
          <p:blipFill rotWithShape="1">
            <a:blip r:embed="rId13" cstate="print">
              <a:extLst>
                <a:ext uri="{28A0092B-C50C-407E-A947-70E740481C1C}">
                  <a14:useLocalDpi xmlns:a14="http://schemas.microsoft.com/office/drawing/2010/main" val="0"/>
                </a:ext>
              </a:extLst>
            </a:blip>
            <a:srcRect b="17177"/>
            <a:stretch/>
          </p:blipFill>
          <p:spPr>
            <a:xfrm>
              <a:off x="0" y="7915645"/>
              <a:ext cx="1364112" cy="847354"/>
            </a:xfrm>
            <a:prstGeom prst="rect">
              <a:avLst/>
            </a:prstGeom>
          </p:spPr>
        </p:pic>
        <p:pic>
          <p:nvPicPr>
            <p:cNvPr id="19" name="Picture 1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358805" y="7915645"/>
              <a:ext cx="1129805" cy="847354"/>
            </a:xfrm>
            <a:prstGeom prst="rect">
              <a:avLst/>
            </a:prstGeom>
          </p:spPr>
        </p:pic>
        <p:pic>
          <p:nvPicPr>
            <p:cNvPr id="20" name="Picture 19"/>
            <p:cNvPicPr>
              <a:picLocks noChangeAspect="1"/>
            </p:cNvPicPr>
            <p:nvPr/>
          </p:nvPicPr>
          <p:blipFill rotWithShape="1">
            <a:blip r:embed="rId15" cstate="print">
              <a:extLst>
                <a:ext uri="{28A0092B-C50C-407E-A947-70E740481C1C}">
                  <a14:useLocalDpi xmlns:a14="http://schemas.microsoft.com/office/drawing/2010/main" val="0"/>
                </a:ext>
              </a:extLst>
            </a:blip>
            <a:srcRect r="49511"/>
            <a:stretch/>
          </p:blipFill>
          <p:spPr>
            <a:xfrm>
              <a:off x="1518591" y="7915645"/>
              <a:ext cx="570431" cy="847354"/>
            </a:xfrm>
            <a:prstGeom prst="rect">
              <a:avLst/>
            </a:prstGeom>
          </p:spPr>
        </p:pic>
        <p:pic>
          <p:nvPicPr>
            <p:cNvPr id="21" name="Picture 20"/>
            <p:cNvPicPr>
              <a:picLocks noChangeAspect="1"/>
            </p:cNvPicPr>
            <p:nvPr/>
          </p:nvPicPr>
          <p:blipFill rotWithShape="1">
            <a:blip r:embed="rId16" cstate="print">
              <a:extLst>
                <a:ext uri="{28A0092B-C50C-407E-A947-70E740481C1C}">
                  <a14:useLocalDpi xmlns:a14="http://schemas.microsoft.com/office/drawing/2010/main" val="0"/>
                </a:ext>
              </a:extLst>
            </a:blip>
            <a:srcRect b="10847"/>
            <a:stretch/>
          </p:blipFill>
          <p:spPr>
            <a:xfrm>
              <a:off x="2243501" y="7915645"/>
              <a:ext cx="1241444" cy="847354"/>
            </a:xfrm>
            <a:prstGeom prst="rect">
              <a:avLst/>
            </a:prstGeom>
          </p:spPr>
        </p:pic>
        <p:pic>
          <p:nvPicPr>
            <p:cNvPr id="25" name="Picture 24"/>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6642595" y="7915645"/>
              <a:ext cx="1129805" cy="847353"/>
            </a:xfrm>
            <a:prstGeom prst="rect">
              <a:avLst/>
            </a:prstGeom>
          </p:spPr>
        </p:pic>
        <p:pic>
          <p:nvPicPr>
            <p:cNvPr id="27" name="Picture 26"/>
            <p:cNvPicPr>
              <a:picLocks noChangeAspect="1"/>
            </p:cNvPicPr>
            <p:nvPr/>
          </p:nvPicPr>
          <p:blipFill rotWithShape="1">
            <a:blip r:embed="rId18" cstate="print">
              <a:extLst>
                <a:ext uri="{28A0092B-C50C-407E-A947-70E740481C1C}">
                  <a14:useLocalDpi xmlns:a14="http://schemas.microsoft.com/office/drawing/2010/main" val="0"/>
                </a:ext>
              </a:extLst>
            </a:blip>
            <a:srcRect r="25206"/>
            <a:stretch/>
          </p:blipFill>
          <p:spPr>
            <a:xfrm>
              <a:off x="5643089" y="7915645"/>
              <a:ext cx="845025" cy="847353"/>
            </a:xfrm>
            <a:prstGeom prst="rect">
              <a:avLst/>
            </a:prstGeom>
          </p:spPr>
        </p:pic>
      </p:grpSp>
    </p:spTree>
    <p:extLst>
      <p:ext uri="{BB962C8B-B14F-4D97-AF65-F5344CB8AC3E}">
        <p14:creationId xmlns:p14="http://schemas.microsoft.com/office/powerpoint/2010/main" val="17036239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TotalTime>
  <Words>274</Words>
  <Application>Microsoft Office PowerPoint</Application>
  <PresentationFormat>Custom</PresentationFormat>
  <Paragraphs>15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$500 Agent Bonus with ratified contract by 10/01/14</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Listed!</dc:title>
  <dc:creator>CVH360</dc:creator>
  <cp:lastModifiedBy>atp1313@gmail.com</cp:lastModifiedBy>
  <cp:revision>8</cp:revision>
  <dcterms:created xsi:type="dcterms:W3CDTF">2006-08-16T00:00:00Z</dcterms:created>
  <dcterms:modified xsi:type="dcterms:W3CDTF">2014-09-23T21:10:48Z</dcterms:modified>
</cp:coreProperties>
</file>