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D"/>
    <a:srgbClr val="F58220"/>
    <a:srgbClr val="5F6062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674" y="-12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15B0-F194-41D5-99A3-020B6564C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75C98-11F8-44BB-AB88-B1930CA56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7D75-4182-4A0C-B03B-B4D1318F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607A-7F11-4A00-A9A1-5162CD3B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E3B0-4C95-47BA-A0A4-DE722F51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6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7D026-764A-47A8-A9FA-0D547CD7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7C929-3B55-4CA4-887A-61A04C80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B189-1A7C-4B31-B2B1-BAD4D216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963F-9912-44F0-A42F-67EE3E77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A0AFA-2989-4DB7-BE2E-0226D9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3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3A6F0-D3B5-48C3-A540-B6CAB09C3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E5651-1492-4A27-A349-7856AC0BB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DDDB-040D-4F26-A6E3-FE96882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B68FA-90C2-4C11-AF28-47CAE895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147A2-E4C9-4E5E-9B0B-6184BA4D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13C5-817A-45E7-951C-D01B5354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F4C24-FE9F-46D1-B6E1-DE2354D3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E2624-9F8B-448A-9469-A0AB7152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CDC-F4FA-4DF2-B0B6-8AE442AC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E4ABA-F2F4-4C1C-8C28-59FE168F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5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9DA06-3F9F-4AEF-AC1F-55C5B69B5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FBE24-6575-4FD5-88B6-E3A5148DF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0B38-6061-4FCD-B659-793B1328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8522D-5222-4591-B268-C4D91E94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173F3-80E5-48AB-9990-AD74ADD5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AE35-9853-4B25-BBCE-22DB4E906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8A4FD-12AE-488D-87F8-D85A2C156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0D7BC-302A-42CD-823A-9CB6E4859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1164F-8A10-47D9-B6D3-A9D62232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D45E1-A23D-4E4D-BB7D-1F78A328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83D19-EE0F-4D4E-9F39-8420722E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C6D2-FC53-40B9-AFAA-33459F40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3B7B8-814A-480E-892A-5B6F9D5CF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4A2B7-1417-4907-A55A-636CE42A6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29446-56AB-4755-BC04-3D578C16B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1F459-967A-42A5-BDDC-D233DF9DA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4E1F9-0D35-4F75-A276-9A34CEF9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0249A-EC75-4CC2-9746-57A5AF50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D76CDD-8532-4ADA-8F92-0205C658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8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44793-DF08-4ED5-A85B-BDFA6A17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ACB9C-9066-4EB7-9029-26C5A7CB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92A82-E696-4812-BCDE-08E58056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2C7C3-BC33-4555-9767-BB3E0B1E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2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5E19CB-37C2-4E32-B1CD-32DBC450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1DB9D-FD4C-4CD5-B19E-D4627F5E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0AB89-FD8C-491C-A74F-9976CAD5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8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C9216-DE72-448A-85E6-3CA2F2DF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58AC-8EDB-4D23-BF79-05CEE423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626B0-09A8-46DD-A293-03F61E187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F8FA2-66E0-4C49-8670-A0C5CC69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ADD75-CF2A-4959-B93E-5DC269A8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02109-93C3-4A5C-BDD4-EE62C531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99D6-2101-400D-9C96-ED4EC45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FE6C2-C716-4994-99D3-649BEDD8F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DA2BF-67D3-4396-8CBD-5B223C9C7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8034-989E-4674-A7D7-505C6E08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111BB-362D-4570-94CC-5BB818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A70D5-F65C-4975-A763-EDA39018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3337D-32A3-4B6A-A172-A29ADD52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054CC-478B-4F3F-8A51-D404D575C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FB37-B2CF-40ED-982B-182042041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CB861-189B-4DF7-AA72-E06AA1284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D3CE6-6BDD-43DF-A114-2546DC800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05" y="1092403"/>
            <a:ext cx="3155629" cy="2103753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522" y="123111"/>
            <a:ext cx="6471233" cy="916498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Open House Friday November 16th ~ 12-3</a:t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Serving Fresh Lemonade and Cookies </a:t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Bring the children to play in the spacious backyard</a:t>
            </a:r>
            <a:endParaRPr lang="en-US" sz="1600" b="1" i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501" y="4279644"/>
            <a:ext cx="6471233" cy="1731683"/>
          </a:xfrm>
        </p:spPr>
        <p:txBody>
          <a:bodyPr numCol="1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Come Feel the Luxury of Spacious Family Living with 3,365 square feet of "spread out" room!!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Better than new, move right in! Fabulous, true 5-bedroom home perfectly located within an easy stroll to the new Charles Pinckney Elementary School and neighborhood amenities.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Premium fenced-in wooded lot.  Many upgrades make this home very desirable.  Open floor plan downstairs includes dining area, family room, guest bedroom, full bath and office.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Second floor has master with walk-in closet, two bedrooms, a loft and two bathrooms. Third floor bedroom could also be media room.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Relax in private on the rear screened-in porches overlooking the woods. 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Detached, 2-car garage and long driveway allow for abundant parking. </a:t>
            </a:r>
            <a:endParaRPr lang="en-US" sz="1000" cap="none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89522" y="3248950"/>
            <a:ext cx="6471233" cy="97790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1387 Crane Creek Dr</a:t>
            </a:r>
          </a:p>
          <a:p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Carolina Park ~ Mount Pleasant</a:t>
            </a:r>
          </a:p>
          <a:p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MLS# 18026594 ~ $565,000</a:t>
            </a:r>
            <a:endParaRPr lang="en-US" sz="2000" b="1" i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81254" y="8267581"/>
            <a:ext cx="42954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Sarah Graham</a:t>
            </a:r>
          </a:p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(843) 693-0620 | sarahrgraham@kw.com</a:t>
            </a:r>
          </a:p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www.sarahrgrahamcharlestonhomes.com</a:t>
            </a:r>
            <a:endParaRPr lang="en-US" sz="11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  <a:cs typeface="BrowalliaUPC" panose="020B0502040204020203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951" y="8458205"/>
            <a:ext cx="914783" cy="41897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62766BE-8D58-4ED0-8D2A-92AF6DEC45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2" y="8320648"/>
            <a:ext cx="557747" cy="69408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E1ADA8-9F4A-4DCF-A63F-5C2678E18D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42" y="1092403"/>
            <a:ext cx="3155629" cy="2103753"/>
          </a:xfrm>
          <a:prstGeom prst="rect">
            <a:avLst/>
          </a:prstGeom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1464CA9-FE69-448D-B14F-82194981AB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05" y="6064121"/>
            <a:ext cx="3155629" cy="2103753"/>
          </a:xfrm>
          <a:prstGeom prst="rect">
            <a:avLst/>
          </a:prstGeom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B60B0BF-0046-40C7-A51C-B9BAF33A7E3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42" y="6064121"/>
            <a:ext cx="3155629" cy="2103753"/>
          </a:xfrm>
          <a:prstGeom prst="rect">
            <a:avLst/>
          </a:prstGeom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6E79E6-B5F1-4C39-BC45-6EDA571C8E98}"/>
              </a:ext>
            </a:extLst>
          </p:cNvPr>
          <p:cNvSpPr/>
          <p:nvPr/>
        </p:nvSpPr>
        <p:spPr>
          <a:xfrm>
            <a:off x="-1" y="8959334"/>
            <a:ext cx="6858001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Keller Williams Realty Charleston | 496 </a:t>
            </a:r>
            <a:r>
              <a:rPr lang="en-US" sz="600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Bramson</a:t>
            </a:r>
            <a:r>
              <a:rPr lang="en-US" sz="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 Ct Ste 200 | Mt.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187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BrowalliaUPC</vt:lpstr>
      <vt:lpstr>Calibri</vt:lpstr>
      <vt:lpstr>Calibri Light</vt:lpstr>
      <vt:lpstr>Century Gothic</vt:lpstr>
      <vt:lpstr>Office Theme</vt:lpstr>
      <vt:lpstr>Open House Friday November 16th ~ 12-3 Serving Fresh Lemonade and Cookies  Bring the children to play in the spacious backyard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46</cp:revision>
  <dcterms:created xsi:type="dcterms:W3CDTF">2006-08-16T00:00:00Z</dcterms:created>
  <dcterms:modified xsi:type="dcterms:W3CDTF">2018-11-15T18:18:25Z</dcterms:modified>
</cp:coreProperties>
</file>