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2676" y="48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9" y="1593"/>
            <a:ext cx="7312262" cy="4858874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6366035"/>
            <a:ext cx="5406228" cy="2555005"/>
          </a:xfrm>
        </p:spPr>
        <p:txBody>
          <a:bodyPr anchor="ctr">
            <a:noAutofit/>
          </a:bodyPr>
          <a:lstStyle/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Charming 3 bedroom 2 bath home in desirable Crowfield Plantation. Sellers have this home looking clean and crisp for the new owner. </a:t>
            </a:r>
          </a:p>
          <a:p>
            <a:endParaRPr lang="en-US" sz="16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New paint, laminate flooring, and a spacious kitchen with stainless appliances make this home a must see and must own. Enjoy your back yard sitting on the deck on this private but spacious corner lot.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9198114"/>
            <a:ext cx="7315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2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2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conniesyouragent@gmail.com</a:t>
            </a:r>
            <a:endParaRPr lang="en-US" sz="105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7315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4000" b="1" dirty="0">
                <a:ln w="3175">
                  <a:noFill/>
                </a:ln>
                <a:solidFill>
                  <a:srgbClr val="FFFF00"/>
                </a:solidFill>
                <a:effectLst>
                  <a:outerShdw blurRad="38100" dist="38100" dir="2700000" algn="tl" rotWithShape="0">
                    <a:prstClr val="black">
                      <a:alpha val="75000"/>
                    </a:prstClr>
                  </a:outerShdw>
                </a:effectLst>
                <a:latin typeface="Freestyle Script" panose="030804020302050B0404" pitchFamily="66" charset="0"/>
              </a:rPr>
              <a:t>Back On The Market at </a:t>
            </a:r>
            <a:r>
              <a:rPr lang="en-US" sz="4000" b="1">
                <a:ln w="3175">
                  <a:noFill/>
                </a:ln>
                <a:solidFill>
                  <a:srgbClr val="FFFF00"/>
                </a:solidFill>
                <a:effectLst>
                  <a:outerShdw blurRad="38100" dist="38100" dir="2700000" algn="tl" rotWithShape="0">
                    <a:prstClr val="black">
                      <a:alpha val="75000"/>
                    </a:prstClr>
                  </a:outerShdw>
                </a:effectLst>
                <a:latin typeface="Freestyle Script" panose="030804020302050B0404" pitchFamily="66" charset="0"/>
              </a:rPr>
              <a:t>$180,000</a:t>
            </a:r>
            <a:endParaRPr lang="en-US" sz="4000" b="1" dirty="0">
              <a:ln w="3175">
                <a:noFill/>
              </a:ln>
              <a:solidFill>
                <a:srgbClr val="FFFF00"/>
              </a:solidFill>
              <a:effectLst>
                <a:outerShdw blurRad="38100" dist="38100" dir="2700000" algn="tl" rotWithShape="0">
                  <a:prstClr val="black">
                    <a:alpha val="75000"/>
                  </a:prstClr>
                </a:outerShdw>
              </a:effectLst>
              <a:latin typeface="Freestyle Script" panose="030804020302050B0404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4941351"/>
            <a:ext cx="5402260" cy="1424684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138 Bridgecreek Drive</a:t>
            </a:r>
            <a:b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Crowfield Plantation :: Goose Creek, SC 29445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18018411 :: $185,000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3 Bed / 2 Bath</a:t>
            </a:r>
            <a:endParaRPr lang="en-US" sz="12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22D8B86-9607-48FA-9EE4-8CFFBB28A224}"/>
              </a:ext>
            </a:extLst>
          </p:cNvPr>
          <p:cNvGrpSpPr/>
          <p:nvPr/>
        </p:nvGrpSpPr>
        <p:grpSpPr>
          <a:xfrm>
            <a:off x="7402483" y="1981200"/>
            <a:ext cx="1827110" cy="2030954"/>
            <a:chOff x="5430095" y="2953602"/>
            <a:chExt cx="1827110" cy="2030954"/>
          </a:xfrm>
        </p:grpSpPr>
        <p:sp>
          <p:nvSpPr>
            <p:cNvPr id="5" name="Diagonal Stripe 4"/>
            <p:cNvSpPr/>
            <p:nvPr/>
          </p:nvSpPr>
          <p:spPr>
            <a:xfrm rot="10800000">
              <a:off x="5430095" y="2953602"/>
              <a:ext cx="1827110" cy="1828800"/>
            </a:xfrm>
            <a:prstGeom prst="diagStripe">
              <a:avLst/>
            </a:prstGeom>
            <a:solidFill>
              <a:srgbClr val="FF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 rot="18843472">
              <a:off x="5616491" y="3848187"/>
              <a:ext cx="18726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i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panose="020B0603020202020204" pitchFamily="34" charset="0"/>
                </a:rPr>
                <a:t>Just Reduced!</a:t>
              </a: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2" y="6362343"/>
            <a:ext cx="1826878" cy="1214208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5" y="7721764"/>
            <a:ext cx="1826630" cy="1213787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1" y="5003764"/>
            <a:ext cx="1826105" cy="1213380"/>
          </a:xfrm>
          <a:prstGeom prst="rect">
            <a:avLst/>
          </a:prstGeom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21" y="9230337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0" y="9401788"/>
            <a:ext cx="850392" cy="3466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A48558-561F-445F-A91F-8379DE98A500}"/>
              </a:ext>
            </a:extLst>
          </p:cNvPr>
          <p:cNvSpPr/>
          <p:nvPr/>
        </p:nvSpPr>
        <p:spPr>
          <a:xfrm>
            <a:off x="8001000" y="5272633"/>
            <a:ext cx="12666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ln w="10541" cmpd="sng">
                  <a:noFill/>
                  <a:prstDash val="solid"/>
                </a:ln>
                <a:solidFill>
                  <a:srgbClr val="FF0000"/>
                </a:solidFill>
                <a:latin typeface="Century Gothic" panose="020B0502020202020204" pitchFamily="34" charset="0"/>
              </a:rPr>
              <a:t>$210,000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007D30D-C7BD-4268-8AE1-512105D73B8D}"/>
              </a:ext>
            </a:extLst>
          </p:cNvPr>
          <p:cNvCxnSpPr/>
          <p:nvPr/>
        </p:nvCxnSpPr>
        <p:spPr>
          <a:xfrm flipV="1">
            <a:off x="8139046" y="5701514"/>
            <a:ext cx="990600" cy="1590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386</TotalTime>
  <Words>106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138 Bridgecreek Drive Crowfield Plantation :: Goose Creek, SC 29445 MLS# 18018411 :: $185,000 3 Bed / 2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71</cp:revision>
  <dcterms:created xsi:type="dcterms:W3CDTF">2006-08-16T00:00:00Z</dcterms:created>
  <dcterms:modified xsi:type="dcterms:W3CDTF">2018-08-04T17:10:12Z</dcterms:modified>
</cp:coreProperties>
</file>