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315200" cy="9144000"/>
  <p:notesSz cx="6858000" cy="9144000"/>
  <p:defaultTextStyle>
    <a:defPPr>
      <a:defRPr lang="en-US"/>
    </a:defPPr>
    <a:lvl1pPr marL="0" algn="l" defTabSz="940375" rtl="0" eaLnBrk="1" latinLnBrk="0" hangingPunct="1">
      <a:defRPr sz="1846" kern="1200">
        <a:solidFill>
          <a:schemeClr val="tx1"/>
        </a:solidFill>
        <a:latin typeface="+mn-lt"/>
        <a:ea typeface="+mn-ea"/>
        <a:cs typeface="+mn-cs"/>
      </a:defRPr>
    </a:lvl1pPr>
    <a:lvl2pPr marL="470187" algn="l" defTabSz="940375" rtl="0" eaLnBrk="1" latinLnBrk="0" hangingPunct="1">
      <a:defRPr sz="1846" kern="1200">
        <a:solidFill>
          <a:schemeClr val="tx1"/>
        </a:solidFill>
        <a:latin typeface="+mn-lt"/>
        <a:ea typeface="+mn-ea"/>
        <a:cs typeface="+mn-cs"/>
      </a:defRPr>
    </a:lvl2pPr>
    <a:lvl3pPr marL="940375" algn="l" defTabSz="940375" rtl="0" eaLnBrk="1" latinLnBrk="0" hangingPunct="1">
      <a:defRPr sz="1846" kern="1200">
        <a:solidFill>
          <a:schemeClr val="tx1"/>
        </a:solidFill>
        <a:latin typeface="+mn-lt"/>
        <a:ea typeface="+mn-ea"/>
        <a:cs typeface="+mn-cs"/>
      </a:defRPr>
    </a:lvl3pPr>
    <a:lvl4pPr marL="1410563" algn="l" defTabSz="940375" rtl="0" eaLnBrk="1" latinLnBrk="0" hangingPunct="1">
      <a:defRPr sz="1846" kern="1200">
        <a:solidFill>
          <a:schemeClr val="tx1"/>
        </a:solidFill>
        <a:latin typeface="+mn-lt"/>
        <a:ea typeface="+mn-ea"/>
        <a:cs typeface="+mn-cs"/>
      </a:defRPr>
    </a:lvl4pPr>
    <a:lvl5pPr marL="1880750" algn="l" defTabSz="940375" rtl="0" eaLnBrk="1" latinLnBrk="0" hangingPunct="1">
      <a:defRPr sz="1846" kern="1200">
        <a:solidFill>
          <a:schemeClr val="tx1"/>
        </a:solidFill>
        <a:latin typeface="+mn-lt"/>
        <a:ea typeface="+mn-ea"/>
        <a:cs typeface="+mn-cs"/>
      </a:defRPr>
    </a:lvl5pPr>
    <a:lvl6pPr marL="2350937" algn="l" defTabSz="940375" rtl="0" eaLnBrk="1" latinLnBrk="0" hangingPunct="1">
      <a:defRPr sz="1846" kern="1200">
        <a:solidFill>
          <a:schemeClr val="tx1"/>
        </a:solidFill>
        <a:latin typeface="+mn-lt"/>
        <a:ea typeface="+mn-ea"/>
        <a:cs typeface="+mn-cs"/>
      </a:defRPr>
    </a:lvl6pPr>
    <a:lvl7pPr marL="2821125" algn="l" defTabSz="940375" rtl="0" eaLnBrk="1" latinLnBrk="0" hangingPunct="1">
      <a:defRPr sz="1846" kern="1200">
        <a:solidFill>
          <a:schemeClr val="tx1"/>
        </a:solidFill>
        <a:latin typeface="+mn-lt"/>
        <a:ea typeface="+mn-ea"/>
        <a:cs typeface="+mn-cs"/>
      </a:defRPr>
    </a:lvl7pPr>
    <a:lvl8pPr marL="3291313" algn="l" defTabSz="940375" rtl="0" eaLnBrk="1" latinLnBrk="0" hangingPunct="1">
      <a:defRPr sz="1846" kern="1200">
        <a:solidFill>
          <a:schemeClr val="tx1"/>
        </a:solidFill>
        <a:latin typeface="+mn-lt"/>
        <a:ea typeface="+mn-ea"/>
        <a:cs typeface="+mn-cs"/>
      </a:defRPr>
    </a:lvl8pPr>
    <a:lvl9pPr marL="3761500" algn="l" defTabSz="940375" rtl="0" eaLnBrk="1" latinLnBrk="0" hangingPunct="1">
      <a:defRPr sz="1846"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30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950" autoAdjust="0"/>
  </p:normalViewPr>
  <p:slideViewPr>
    <p:cSldViewPr>
      <p:cViewPr varScale="1">
        <p:scale>
          <a:sx n="61" d="100"/>
          <a:sy n="61" d="100"/>
        </p:scale>
        <p:origin x="2429" y="50"/>
      </p:cViewPr>
      <p:guideLst>
        <p:guide orient="horz" pos="2880"/>
        <p:guide pos="230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48640" y="2840569"/>
            <a:ext cx="6217920" cy="1960033"/>
          </a:xfrm>
        </p:spPr>
        <p:txBody>
          <a:bodyPr/>
          <a:lstStyle/>
          <a:p>
            <a:r>
              <a:rPr lang="en-US"/>
              <a:t>Click to edit Master title style</a:t>
            </a:r>
          </a:p>
        </p:txBody>
      </p:sp>
      <p:sp>
        <p:nvSpPr>
          <p:cNvPr id="3" name="Subtitle 2"/>
          <p:cNvSpPr>
            <a:spLocks noGrp="1"/>
          </p:cNvSpPr>
          <p:nvPr>
            <p:ph type="subTitle" idx="1"/>
          </p:nvPr>
        </p:nvSpPr>
        <p:spPr>
          <a:xfrm>
            <a:off x="1097280" y="5181600"/>
            <a:ext cx="5120640" cy="2336800"/>
          </a:xfrm>
        </p:spPr>
        <p:txBody>
          <a:bodyPr/>
          <a:lstStyle>
            <a:lvl1pPr marL="0" indent="0" algn="ctr">
              <a:buNone/>
              <a:defRPr>
                <a:solidFill>
                  <a:schemeClr val="tx1">
                    <a:tint val="75000"/>
                  </a:schemeClr>
                </a:solidFill>
              </a:defRPr>
            </a:lvl1pPr>
            <a:lvl2pPr marL="463106" indent="0" algn="ctr">
              <a:buNone/>
              <a:defRPr>
                <a:solidFill>
                  <a:schemeClr val="tx1">
                    <a:tint val="75000"/>
                  </a:schemeClr>
                </a:solidFill>
              </a:defRPr>
            </a:lvl2pPr>
            <a:lvl3pPr marL="926213" indent="0" algn="ctr">
              <a:buNone/>
              <a:defRPr>
                <a:solidFill>
                  <a:schemeClr val="tx1">
                    <a:tint val="75000"/>
                  </a:schemeClr>
                </a:solidFill>
              </a:defRPr>
            </a:lvl3pPr>
            <a:lvl4pPr marL="1389320" indent="0" algn="ctr">
              <a:buNone/>
              <a:defRPr>
                <a:solidFill>
                  <a:schemeClr val="tx1">
                    <a:tint val="75000"/>
                  </a:schemeClr>
                </a:solidFill>
              </a:defRPr>
            </a:lvl4pPr>
            <a:lvl5pPr marL="1852427" indent="0" algn="ctr">
              <a:buNone/>
              <a:defRPr>
                <a:solidFill>
                  <a:schemeClr val="tx1">
                    <a:tint val="75000"/>
                  </a:schemeClr>
                </a:solidFill>
              </a:defRPr>
            </a:lvl5pPr>
            <a:lvl6pPr marL="2315533" indent="0" algn="ctr">
              <a:buNone/>
              <a:defRPr>
                <a:solidFill>
                  <a:schemeClr val="tx1">
                    <a:tint val="75000"/>
                  </a:schemeClr>
                </a:solidFill>
              </a:defRPr>
            </a:lvl6pPr>
            <a:lvl7pPr marL="2778640" indent="0" algn="ctr">
              <a:buNone/>
              <a:defRPr>
                <a:solidFill>
                  <a:schemeClr val="tx1">
                    <a:tint val="75000"/>
                  </a:schemeClr>
                </a:solidFill>
              </a:defRPr>
            </a:lvl7pPr>
            <a:lvl8pPr marL="3241747" indent="0" algn="ctr">
              <a:buNone/>
              <a:defRPr>
                <a:solidFill>
                  <a:schemeClr val="tx1">
                    <a:tint val="75000"/>
                  </a:schemeClr>
                </a:solidFill>
              </a:defRPr>
            </a:lvl8pPr>
            <a:lvl9pPr marL="370485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303520" y="366185"/>
            <a:ext cx="1645920" cy="780203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65760" y="366185"/>
            <a:ext cx="4815840"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77850" y="5875867"/>
            <a:ext cx="6217920" cy="1816100"/>
          </a:xfrm>
        </p:spPr>
        <p:txBody>
          <a:bodyPr anchor="t"/>
          <a:lstStyle>
            <a:lvl1pPr algn="l">
              <a:defRPr sz="4091" b="1" cap="all"/>
            </a:lvl1pPr>
          </a:lstStyle>
          <a:p>
            <a:r>
              <a:rPr lang="en-US"/>
              <a:t>Click to edit Master title style</a:t>
            </a:r>
          </a:p>
        </p:txBody>
      </p:sp>
      <p:sp>
        <p:nvSpPr>
          <p:cNvPr id="3" name="Text Placeholder 2"/>
          <p:cNvSpPr>
            <a:spLocks noGrp="1"/>
          </p:cNvSpPr>
          <p:nvPr>
            <p:ph type="body" idx="1"/>
          </p:nvPr>
        </p:nvSpPr>
        <p:spPr>
          <a:xfrm>
            <a:off x="577850" y="3875618"/>
            <a:ext cx="6217920" cy="2000249"/>
          </a:xfrm>
        </p:spPr>
        <p:txBody>
          <a:bodyPr anchor="b"/>
          <a:lstStyle>
            <a:lvl1pPr marL="0" indent="0">
              <a:buNone/>
              <a:defRPr sz="2000">
                <a:solidFill>
                  <a:schemeClr val="tx1">
                    <a:tint val="75000"/>
                  </a:schemeClr>
                </a:solidFill>
              </a:defRPr>
            </a:lvl1pPr>
            <a:lvl2pPr marL="463106" indent="0">
              <a:buNone/>
              <a:defRPr sz="1818">
                <a:solidFill>
                  <a:schemeClr val="tx1">
                    <a:tint val="75000"/>
                  </a:schemeClr>
                </a:solidFill>
              </a:defRPr>
            </a:lvl2pPr>
            <a:lvl3pPr marL="926213" indent="0">
              <a:buNone/>
              <a:defRPr sz="1636">
                <a:solidFill>
                  <a:schemeClr val="tx1">
                    <a:tint val="75000"/>
                  </a:schemeClr>
                </a:solidFill>
              </a:defRPr>
            </a:lvl3pPr>
            <a:lvl4pPr marL="1389320" indent="0">
              <a:buNone/>
              <a:defRPr sz="1455">
                <a:solidFill>
                  <a:schemeClr val="tx1">
                    <a:tint val="75000"/>
                  </a:schemeClr>
                </a:solidFill>
              </a:defRPr>
            </a:lvl4pPr>
            <a:lvl5pPr marL="1852427" indent="0">
              <a:buNone/>
              <a:defRPr sz="1455">
                <a:solidFill>
                  <a:schemeClr val="tx1">
                    <a:tint val="75000"/>
                  </a:schemeClr>
                </a:solidFill>
              </a:defRPr>
            </a:lvl5pPr>
            <a:lvl6pPr marL="2315533" indent="0">
              <a:buNone/>
              <a:defRPr sz="1455">
                <a:solidFill>
                  <a:schemeClr val="tx1">
                    <a:tint val="75000"/>
                  </a:schemeClr>
                </a:solidFill>
              </a:defRPr>
            </a:lvl6pPr>
            <a:lvl7pPr marL="2778640" indent="0">
              <a:buNone/>
              <a:defRPr sz="1455">
                <a:solidFill>
                  <a:schemeClr val="tx1">
                    <a:tint val="75000"/>
                  </a:schemeClr>
                </a:solidFill>
              </a:defRPr>
            </a:lvl7pPr>
            <a:lvl8pPr marL="3241747" indent="0">
              <a:buNone/>
              <a:defRPr sz="1455">
                <a:solidFill>
                  <a:schemeClr val="tx1">
                    <a:tint val="75000"/>
                  </a:schemeClr>
                </a:solidFill>
              </a:defRPr>
            </a:lvl8pPr>
            <a:lvl9pPr marL="3704853" indent="0">
              <a:buNone/>
              <a:defRPr sz="1455">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65760" y="2133602"/>
            <a:ext cx="3230880" cy="6034617"/>
          </a:xfrm>
        </p:spPr>
        <p:txBody>
          <a:bodyPr/>
          <a:lstStyle>
            <a:lvl1pPr>
              <a:defRPr sz="2818"/>
            </a:lvl1pPr>
            <a:lvl2pPr>
              <a:defRPr sz="2455"/>
            </a:lvl2pPr>
            <a:lvl3pPr>
              <a:defRPr sz="2000"/>
            </a:lvl3pPr>
            <a:lvl4pPr>
              <a:defRPr sz="1818"/>
            </a:lvl4pPr>
            <a:lvl5pPr>
              <a:defRPr sz="1818"/>
            </a:lvl5pPr>
            <a:lvl6pPr>
              <a:defRPr sz="1818"/>
            </a:lvl6pPr>
            <a:lvl7pPr>
              <a:defRPr sz="1818"/>
            </a:lvl7pPr>
            <a:lvl8pPr>
              <a:defRPr sz="1818"/>
            </a:lvl8pPr>
            <a:lvl9pPr>
              <a:defRPr sz="181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718560" y="2133602"/>
            <a:ext cx="3230880" cy="6034617"/>
          </a:xfrm>
        </p:spPr>
        <p:txBody>
          <a:bodyPr/>
          <a:lstStyle>
            <a:lvl1pPr>
              <a:defRPr sz="2818"/>
            </a:lvl1pPr>
            <a:lvl2pPr>
              <a:defRPr sz="2455"/>
            </a:lvl2pPr>
            <a:lvl3pPr>
              <a:defRPr sz="2000"/>
            </a:lvl3pPr>
            <a:lvl4pPr>
              <a:defRPr sz="1818"/>
            </a:lvl4pPr>
            <a:lvl5pPr>
              <a:defRPr sz="1818"/>
            </a:lvl5pPr>
            <a:lvl6pPr>
              <a:defRPr sz="1818"/>
            </a:lvl6pPr>
            <a:lvl7pPr>
              <a:defRPr sz="1818"/>
            </a:lvl7pPr>
            <a:lvl8pPr>
              <a:defRPr sz="1818"/>
            </a:lvl8pPr>
            <a:lvl9pPr>
              <a:defRPr sz="181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65760" y="2046817"/>
            <a:ext cx="3232151" cy="853016"/>
          </a:xfrm>
        </p:spPr>
        <p:txBody>
          <a:bodyPr anchor="b"/>
          <a:lstStyle>
            <a:lvl1pPr marL="0" indent="0">
              <a:buNone/>
              <a:defRPr sz="2455" b="1"/>
            </a:lvl1pPr>
            <a:lvl2pPr marL="463106" indent="0">
              <a:buNone/>
              <a:defRPr sz="2000" b="1"/>
            </a:lvl2pPr>
            <a:lvl3pPr marL="926213" indent="0">
              <a:buNone/>
              <a:defRPr sz="1818" b="1"/>
            </a:lvl3pPr>
            <a:lvl4pPr marL="1389320" indent="0">
              <a:buNone/>
              <a:defRPr sz="1636" b="1"/>
            </a:lvl4pPr>
            <a:lvl5pPr marL="1852427" indent="0">
              <a:buNone/>
              <a:defRPr sz="1636" b="1"/>
            </a:lvl5pPr>
            <a:lvl6pPr marL="2315533" indent="0">
              <a:buNone/>
              <a:defRPr sz="1636" b="1"/>
            </a:lvl6pPr>
            <a:lvl7pPr marL="2778640" indent="0">
              <a:buNone/>
              <a:defRPr sz="1636" b="1"/>
            </a:lvl7pPr>
            <a:lvl8pPr marL="3241747" indent="0">
              <a:buNone/>
              <a:defRPr sz="1636" b="1"/>
            </a:lvl8pPr>
            <a:lvl9pPr marL="3704853" indent="0">
              <a:buNone/>
              <a:defRPr sz="1636" b="1"/>
            </a:lvl9pPr>
          </a:lstStyle>
          <a:p>
            <a:pPr lvl="0"/>
            <a:r>
              <a:rPr lang="en-US"/>
              <a:t>Click to edit Master text styles</a:t>
            </a:r>
          </a:p>
        </p:txBody>
      </p:sp>
      <p:sp>
        <p:nvSpPr>
          <p:cNvPr id="4" name="Content Placeholder 3"/>
          <p:cNvSpPr>
            <a:spLocks noGrp="1"/>
          </p:cNvSpPr>
          <p:nvPr>
            <p:ph sz="half" idx="2"/>
          </p:nvPr>
        </p:nvSpPr>
        <p:spPr>
          <a:xfrm>
            <a:off x="365760" y="2899833"/>
            <a:ext cx="3232151" cy="5268384"/>
          </a:xfrm>
        </p:spPr>
        <p:txBody>
          <a:bodyPr/>
          <a:lstStyle>
            <a:lvl1pPr>
              <a:defRPr sz="2455"/>
            </a:lvl1pPr>
            <a:lvl2pPr>
              <a:defRPr sz="2000"/>
            </a:lvl2pPr>
            <a:lvl3pPr>
              <a:defRPr sz="1818"/>
            </a:lvl3pPr>
            <a:lvl4pPr>
              <a:defRPr sz="1636"/>
            </a:lvl4pPr>
            <a:lvl5pPr>
              <a:defRPr sz="1636"/>
            </a:lvl5pPr>
            <a:lvl6pPr>
              <a:defRPr sz="1636"/>
            </a:lvl6pPr>
            <a:lvl7pPr>
              <a:defRPr sz="1636"/>
            </a:lvl7pPr>
            <a:lvl8pPr>
              <a:defRPr sz="1636"/>
            </a:lvl8pPr>
            <a:lvl9pPr>
              <a:defRPr sz="163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716021" y="2046817"/>
            <a:ext cx="3233419" cy="853016"/>
          </a:xfrm>
        </p:spPr>
        <p:txBody>
          <a:bodyPr anchor="b"/>
          <a:lstStyle>
            <a:lvl1pPr marL="0" indent="0">
              <a:buNone/>
              <a:defRPr sz="2455" b="1"/>
            </a:lvl1pPr>
            <a:lvl2pPr marL="463106" indent="0">
              <a:buNone/>
              <a:defRPr sz="2000" b="1"/>
            </a:lvl2pPr>
            <a:lvl3pPr marL="926213" indent="0">
              <a:buNone/>
              <a:defRPr sz="1818" b="1"/>
            </a:lvl3pPr>
            <a:lvl4pPr marL="1389320" indent="0">
              <a:buNone/>
              <a:defRPr sz="1636" b="1"/>
            </a:lvl4pPr>
            <a:lvl5pPr marL="1852427" indent="0">
              <a:buNone/>
              <a:defRPr sz="1636" b="1"/>
            </a:lvl5pPr>
            <a:lvl6pPr marL="2315533" indent="0">
              <a:buNone/>
              <a:defRPr sz="1636" b="1"/>
            </a:lvl6pPr>
            <a:lvl7pPr marL="2778640" indent="0">
              <a:buNone/>
              <a:defRPr sz="1636" b="1"/>
            </a:lvl7pPr>
            <a:lvl8pPr marL="3241747" indent="0">
              <a:buNone/>
              <a:defRPr sz="1636" b="1"/>
            </a:lvl8pPr>
            <a:lvl9pPr marL="3704853" indent="0">
              <a:buNone/>
              <a:defRPr sz="1636" b="1"/>
            </a:lvl9pPr>
          </a:lstStyle>
          <a:p>
            <a:pPr lvl="0"/>
            <a:r>
              <a:rPr lang="en-US"/>
              <a:t>Click to edit Master text styles</a:t>
            </a:r>
          </a:p>
        </p:txBody>
      </p:sp>
      <p:sp>
        <p:nvSpPr>
          <p:cNvPr id="6" name="Content Placeholder 5"/>
          <p:cNvSpPr>
            <a:spLocks noGrp="1"/>
          </p:cNvSpPr>
          <p:nvPr>
            <p:ph sz="quarter" idx="4"/>
          </p:nvPr>
        </p:nvSpPr>
        <p:spPr>
          <a:xfrm>
            <a:off x="3716021" y="2899833"/>
            <a:ext cx="3233419" cy="5268384"/>
          </a:xfrm>
        </p:spPr>
        <p:txBody>
          <a:bodyPr/>
          <a:lstStyle>
            <a:lvl1pPr>
              <a:defRPr sz="2455"/>
            </a:lvl1pPr>
            <a:lvl2pPr>
              <a:defRPr sz="2000"/>
            </a:lvl2pPr>
            <a:lvl3pPr>
              <a:defRPr sz="1818"/>
            </a:lvl3pPr>
            <a:lvl4pPr>
              <a:defRPr sz="1636"/>
            </a:lvl4pPr>
            <a:lvl5pPr>
              <a:defRPr sz="1636"/>
            </a:lvl5pPr>
            <a:lvl6pPr>
              <a:defRPr sz="1636"/>
            </a:lvl6pPr>
            <a:lvl7pPr>
              <a:defRPr sz="1636"/>
            </a:lvl7pPr>
            <a:lvl8pPr>
              <a:defRPr sz="1636"/>
            </a:lvl8pPr>
            <a:lvl9pPr>
              <a:defRPr sz="163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4/22/2021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4/22/2021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5761" y="364067"/>
            <a:ext cx="2406650" cy="154940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2860041" y="364067"/>
            <a:ext cx="4089400" cy="7804151"/>
          </a:xfrm>
        </p:spPr>
        <p:txBody>
          <a:bodyPr/>
          <a:lstStyle>
            <a:lvl1pPr>
              <a:defRPr sz="3273"/>
            </a:lvl1pPr>
            <a:lvl2pPr>
              <a:defRPr sz="2818"/>
            </a:lvl2pPr>
            <a:lvl3pPr>
              <a:defRPr sz="2455"/>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65761" y="1913467"/>
            <a:ext cx="2406650" cy="6254751"/>
          </a:xfrm>
        </p:spPr>
        <p:txBody>
          <a:bodyPr/>
          <a:lstStyle>
            <a:lvl1pPr marL="0" indent="0">
              <a:buNone/>
              <a:defRPr sz="1455"/>
            </a:lvl1pPr>
            <a:lvl2pPr marL="463106" indent="0">
              <a:buNone/>
              <a:defRPr sz="1182"/>
            </a:lvl2pPr>
            <a:lvl3pPr marL="926213" indent="0">
              <a:buNone/>
              <a:defRPr sz="1000"/>
            </a:lvl3pPr>
            <a:lvl4pPr marL="1389320" indent="0">
              <a:buNone/>
              <a:defRPr sz="909"/>
            </a:lvl4pPr>
            <a:lvl5pPr marL="1852427" indent="0">
              <a:buNone/>
              <a:defRPr sz="909"/>
            </a:lvl5pPr>
            <a:lvl6pPr marL="2315533" indent="0">
              <a:buNone/>
              <a:defRPr sz="909"/>
            </a:lvl6pPr>
            <a:lvl7pPr marL="2778640" indent="0">
              <a:buNone/>
              <a:defRPr sz="909"/>
            </a:lvl7pPr>
            <a:lvl8pPr marL="3241747" indent="0">
              <a:buNone/>
              <a:defRPr sz="909"/>
            </a:lvl8pPr>
            <a:lvl9pPr marL="3704853" indent="0">
              <a:buNone/>
              <a:defRPr sz="909"/>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33831" y="6400801"/>
            <a:ext cx="4389120" cy="755651"/>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433831" y="817033"/>
            <a:ext cx="4389120" cy="5486400"/>
          </a:xfrm>
        </p:spPr>
        <p:txBody>
          <a:bodyPr/>
          <a:lstStyle>
            <a:lvl1pPr marL="0" indent="0">
              <a:buNone/>
              <a:defRPr sz="3273"/>
            </a:lvl1pPr>
            <a:lvl2pPr marL="463106" indent="0">
              <a:buNone/>
              <a:defRPr sz="2818"/>
            </a:lvl2pPr>
            <a:lvl3pPr marL="926213" indent="0">
              <a:buNone/>
              <a:defRPr sz="2455"/>
            </a:lvl3pPr>
            <a:lvl4pPr marL="1389320" indent="0">
              <a:buNone/>
              <a:defRPr sz="2000"/>
            </a:lvl4pPr>
            <a:lvl5pPr marL="1852427" indent="0">
              <a:buNone/>
              <a:defRPr sz="2000"/>
            </a:lvl5pPr>
            <a:lvl6pPr marL="2315533" indent="0">
              <a:buNone/>
              <a:defRPr sz="2000"/>
            </a:lvl6pPr>
            <a:lvl7pPr marL="2778640" indent="0">
              <a:buNone/>
              <a:defRPr sz="2000"/>
            </a:lvl7pPr>
            <a:lvl8pPr marL="3241747" indent="0">
              <a:buNone/>
              <a:defRPr sz="2000"/>
            </a:lvl8pPr>
            <a:lvl9pPr marL="3704853" indent="0">
              <a:buNone/>
              <a:defRPr sz="2000"/>
            </a:lvl9pPr>
          </a:lstStyle>
          <a:p>
            <a:endParaRPr lang="en-US"/>
          </a:p>
        </p:txBody>
      </p:sp>
      <p:sp>
        <p:nvSpPr>
          <p:cNvPr id="4" name="Text Placeholder 3"/>
          <p:cNvSpPr>
            <a:spLocks noGrp="1"/>
          </p:cNvSpPr>
          <p:nvPr>
            <p:ph type="body" sz="half" idx="2"/>
          </p:nvPr>
        </p:nvSpPr>
        <p:spPr>
          <a:xfrm>
            <a:off x="1433831" y="7156452"/>
            <a:ext cx="4389120" cy="1073149"/>
          </a:xfrm>
        </p:spPr>
        <p:txBody>
          <a:bodyPr/>
          <a:lstStyle>
            <a:lvl1pPr marL="0" indent="0">
              <a:buNone/>
              <a:defRPr sz="1455"/>
            </a:lvl1pPr>
            <a:lvl2pPr marL="463106" indent="0">
              <a:buNone/>
              <a:defRPr sz="1182"/>
            </a:lvl2pPr>
            <a:lvl3pPr marL="926213" indent="0">
              <a:buNone/>
              <a:defRPr sz="1000"/>
            </a:lvl3pPr>
            <a:lvl4pPr marL="1389320" indent="0">
              <a:buNone/>
              <a:defRPr sz="909"/>
            </a:lvl4pPr>
            <a:lvl5pPr marL="1852427" indent="0">
              <a:buNone/>
              <a:defRPr sz="909"/>
            </a:lvl5pPr>
            <a:lvl6pPr marL="2315533" indent="0">
              <a:buNone/>
              <a:defRPr sz="909"/>
            </a:lvl6pPr>
            <a:lvl7pPr marL="2778640" indent="0">
              <a:buNone/>
              <a:defRPr sz="909"/>
            </a:lvl7pPr>
            <a:lvl8pPr marL="3241747" indent="0">
              <a:buNone/>
              <a:defRPr sz="909"/>
            </a:lvl8pPr>
            <a:lvl9pPr marL="3704853" indent="0">
              <a:buNone/>
              <a:defRPr sz="909"/>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5760" y="366184"/>
            <a:ext cx="6583680" cy="15240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365760" y="2133602"/>
            <a:ext cx="6583680" cy="6034617"/>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65760" y="8475134"/>
            <a:ext cx="1706880" cy="486833"/>
          </a:xfrm>
          <a:prstGeom prst="rect">
            <a:avLst/>
          </a:prstGeom>
        </p:spPr>
        <p:txBody>
          <a:bodyPr vert="horz" lIns="101882" tIns="50941" rIns="101882" bIns="50941" rtlCol="0" anchor="ctr"/>
          <a:lstStyle>
            <a:lvl1pPr algn="l">
              <a:defRPr sz="1182">
                <a:solidFill>
                  <a:schemeClr val="tx1">
                    <a:tint val="75000"/>
                  </a:schemeClr>
                </a:solidFill>
              </a:defRPr>
            </a:lvl1pPr>
          </a:lstStyle>
          <a:p>
            <a:fld id="{1D8BD707-D9CF-40AE-B4C6-C98DA3205C09}" type="datetimeFigureOut">
              <a:rPr lang="en-US" smtClean="0"/>
              <a:pPr/>
              <a:t>4/22/2021</a:t>
            </a:fld>
            <a:endParaRPr lang="en-US"/>
          </a:p>
        </p:txBody>
      </p:sp>
      <p:sp>
        <p:nvSpPr>
          <p:cNvPr id="5" name="Footer Placeholder 4"/>
          <p:cNvSpPr>
            <a:spLocks noGrp="1"/>
          </p:cNvSpPr>
          <p:nvPr>
            <p:ph type="ftr" sz="quarter" idx="3"/>
          </p:nvPr>
        </p:nvSpPr>
        <p:spPr>
          <a:xfrm>
            <a:off x="2499360" y="8475134"/>
            <a:ext cx="2316480" cy="486833"/>
          </a:xfrm>
          <a:prstGeom prst="rect">
            <a:avLst/>
          </a:prstGeom>
        </p:spPr>
        <p:txBody>
          <a:bodyPr vert="horz" lIns="101882" tIns="50941" rIns="101882" bIns="50941" rtlCol="0" anchor="ctr"/>
          <a:lstStyle>
            <a:lvl1pPr algn="ctr">
              <a:defRPr sz="1182">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242560" y="8475134"/>
            <a:ext cx="1706880" cy="486833"/>
          </a:xfrm>
          <a:prstGeom prst="rect">
            <a:avLst/>
          </a:prstGeom>
        </p:spPr>
        <p:txBody>
          <a:bodyPr vert="horz" lIns="101882" tIns="50941" rIns="101882" bIns="50941" rtlCol="0" anchor="ctr"/>
          <a:lstStyle>
            <a:lvl1pPr algn="r">
              <a:defRPr sz="1182">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26213" rtl="0" eaLnBrk="1" latinLnBrk="0" hangingPunct="1">
        <a:spcBef>
          <a:spcPct val="0"/>
        </a:spcBef>
        <a:buNone/>
        <a:defRPr sz="4455" kern="1200">
          <a:solidFill>
            <a:schemeClr val="tx1"/>
          </a:solidFill>
          <a:latin typeface="+mj-lt"/>
          <a:ea typeface="+mj-ea"/>
          <a:cs typeface="+mj-cs"/>
        </a:defRPr>
      </a:lvl1pPr>
    </p:titleStyle>
    <p:bodyStyle>
      <a:lvl1pPr marL="347330" indent="-347330" algn="l" defTabSz="926213" rtl="0" eaLnBrk="1" latinLnBrk="0" hangingPunct="1">
        <a:spcBef>
          <a:spcPct val="20000"/>
        </a:spcBef>
        <a:buFont typeface="Arial" pitchFamily="34" charset="0"/>
        <a:buChar char="•"/>
        <a:defRPr sz="3273" kern="1200">
          <a:solidFill>
            <a:schemeClr val="tx1"/>
          </a:solidFill>
          <a:latin typeface="+mn-lt"/>
          <a:ea typeface="+mn-ea"/>
          <a:cs typeface="+mn-cs"/>
        </a:defRPr>
      </a:lvl1pPr>
      <a:lvl2pPr marL="752548" indent="-289442" algn="l" defTabSz="926213" rtl="0" eaLnBrk="1" latinLnBrk="0" hangingPunct="1">
        <a:spcBef>
          <a:spcPct val="20000"/>
        </a:spcBef>
        <a:buFont typeface="Arial" pitchFamily="34" charset="0"/>
        <a:buChar char="–"/>
        <a:defRPr sz="2818" kern="1200">
          <a:solidFill>
            <a:schemeClr val="tx1"/>
          </a:solidFill>
          <a:latin typeface="+mn-lt"/>
          <a:ea typeface="+mn-ea"/>
          <a:cs typeface="+mn-cs"/>
        </a:defRPr>
      </a:lvl2pPr>
      <a:lvl3pPr marL="1157767" indent="-231553" algn="l" defTabSz="926213" rtl="0" eaLnBrk="1" latinLnBrk="0" hangingPunct="1">
        <a:spcBef>
          <a:spcPct val="20000"/>
        </a:spcBef>
        <a:buFont typeface="Arial" pitchFamily="34" charset="0"/>
        <a:buChar char="•"/>
        <a:defRPr sz="2455" kern="1200">
          <a:solidFill>
            <a:schemeClr val="tx1"/>
          </a:solidFill>
          <a:latin typeface="+mn-lt"/>
          <a:ea typeface="+mn-ea"/>
          <a:cs typeface="+mn-cs"/>
        </a:defRPr>
      </a:lvl3pPr>
      <a:lvl4pPr marL="1620873" indent="-231553" algn="l" defTabSz="926213"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83980" indent="-231553" algn="l" defTabSz="926213"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47086" indent="-231553" algn="l" defTabSz="92621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10194" indent="-231553" algn="l" defTabSz="92621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73300" indent="-231553" algn="l" defTabSz="92621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36407" indent="-231553" algn="l" defTabSz="92621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26213" rtl="0" eaLnBrk="1" latinLnBrk="0" hangingPunct="1">
        <a:defRPr sz="1818" kern="1200">
          <a:solidFill>
            <a:schemeClr val="tx1"/>
          </a:solidFill>
          <a:latin typeface="+mn-lt"/>
          <a:ea typeface="+mn-ea"/>
          <a:cs typeface="+mn-cs"/>
        </a:defRPr>
      </a:lvl1pPr>
      <a:lvl2pPr marL="463106" algn="l" defTabSz="926213" rtl="0" eaLnBrk="1" latinLnBrk="0" hangingPunct="1">
        <a:defRPr sz="1818" kern="1200">
          <a:solidFill>
            <a:schemeClr val="tx1"/>
          </a:solidFill>
          <a:latin typeface="+mn-lt"/>
          <a:ea typeface="+mn-ea"/>
          <a:cs typeface="+mn-cs"/>
        </a:defRPr>
      </a:lvl2pPr>
      <a:lvl3pPr marL="926213" algn="l" defTabSz="926213" rtl="0" eaLnBrk="1" latinLnBrk="0" hangingPunct="1">
        <a:defRPr sz="1818" kern="1200">
          <a:solidFill>
            <a:schemeClr val="tx1"/>
          </a:solidFill>
          <a:latin typeface="+mn-lt"/>
          <a:ea typeface="+mn-ea"/>
          <a:cs typeface="+mn-cs"/>
        </a:defRPr>
      </a:lvl3pPr>
      <a:lvl4pPr marL="1389320" algn="l" defTabSz="926213" rtl="0" eaLnBrk="1" latinLnBrk="0" hangingPunct="1">
        <a:defRPr sz="1818" kern="1200">
          <a:solidFill>
            <a:schemeClr val="tx1"/>
          </a:solidFill>
          <a:latin typeface="+mn-lt"/>
          <a:ea typeface="+mn-ea"/>
          <a:cs typeface="+mn-cs"/>
        </a:defRPr>
      </a:lvl4pPr>
      <a:lvl5pPr marL="1852427" algn="l" defTabSz="926213" rtl="0" eaLnBrk="1" latinLnBrk="0" hangingPunct="1">
        <a:defRPr sz="1818" kern="1200">
          <a:solidFill>
            <a:schemeClr val="tx1"/>
          </a:solidFill>
          <a:latin typeface="+mn-lt"/>
          <a:ea typeface="+mn-ea"/>
          <a:cs typeface="+mn-cs"/>
        </a:defRPr>
      </a:lvl5pPr>
      <a:lvl6pPr marL="2315533" algn="l" defTabSz="926213" rtl="0" eaLnBrk="1" latinLnBrk="0" hangingPunct="1">
        <a:defRPr sz="1818" kern="1200">
          <a:solidFill>
            <a:schemeClr val="tx1"/>
          </a:solidFill>
          <a:latin typeface="+mn-lt"/>
          <a:ea typeface="+mn-ea"/>
          <a:cs typeface="+mn-cs"/>
        </a:defRPr>
      </a:lvl6pPr>
      <a:lvl7pPr marL="2778640" algn="l" defTabSz="926213" rtl="0" eaLnBrk="1" latinLnBrk="0" hangingPunct="1">
        <a:defRPr sz="1818" kern="1200">
          <a:solidFill>
            <a:schemeClr val="tx1"/>
          </a:solidFill>
          <a:latin typeface="+mn-lt"/>
          <a:ea typeface="+mn-ea"/>
          <a:cs typeface="+mn-cs"/>
        </a:defRPr>
      </a:lvl7pPr>
      <a:lvl8pPr marL="3241747" algn="l" defTabSz="926213" rtl="0" eaLnBrk="1" latinLnBrk="0" hangingPunct="1">
        <a:defRPr sz="1818" kern="1200">
          <a:solidFill>
            <a:schemeClr val="tx1"/>
          </a:solidFill>
          <a:latin typeface="+mn-lt"/>
          <a:ea typeface="+mn-ea"/>
          <a:cs typeface="+mn-cs"/>
        </a:defRPr>
      </a:lvl8pPr>
      <a:lvl9pPr marL="3704853" algn="l" defTabSz="926213" rtl="0" eaLnBrk="1" latinLnBrk="0" hangingPunct="1">
        <a:defRPr sz="181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3" Type="http://schemas.openxmlformats.org/officeDocument/2006/relationships/image" Target="../media/image2.gif"/><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tx2"/>
            </a:gs>
            <a:gs pos="50000">
              <a:schemeClr val="accent1">
                <a:tint val="44500"/>
                <a:satMod val="160000"/>
              </a:schemeClr>
            </a:gs>
            <a:gs pos="100000">
              <a:schemeClr val="bg1"/>
            </a:gs>
          </a:gsLst>
          <a:lin ang="5400000" scaled="0"/>
        </a:gradFill>
        <a:effectLst/>
      </p:bgPr>
    </p:bg>
    <p:spTree>
      <p:nvGrpSpPr>
        <p:cNvPr id="1" name=""/>
        <p:cNvGrpSpPr/>
        <p:nvPr/>
      </p:nvGrpSpPr>
      <p:grpSpPr>
        <a:xfrm>
          <a:off x="0" y="0"/>
          <a:ext cx="0" cy="0"/>
          <a:chOff x="0" y="0"/>
          <a:chExt cx="0" cy="0"/>
        </a:xfrm>
      </p:grpSpPr>
      <p:pic>
        <p:nvPicPr>
          <p:cNvPr id="21" name="Picture 20"/>
          <p:cNvPicPr>
            <a:picLocks noChangeAspect="1"/>
          </p:cNvPicPr>
          <p:nvPr/>
        </p:nvPicPr>
        <p:blipFill rotWithShape="1">
          <a:blip r:embed="rId2" cstate="print">
            <a:extLst>
              <a:ext uri="{28A0092B-C50C-407E-A947-70E740481C1C}">
                <a14:useLocalDpi xmlns:a14="http://schemas.microsoft.com/office/drawing/2010/main" val="0"/>
              </a:ext>
            </a:extLst>
          </a:blip>
          <a:srcRect t="12757" b="131"/>
          <a:stretch/>
        </p:blipFill>
        <p:spPr>
          <a:xfrm>
            <a:off x="1501386" y="0"/>
            <a:ext cx="5813243" cy="3560667"/>
          </a:xfrm>
          <a:prstGeom prst="rect">
            <a:avLst/>
          </a:prstGeom>
          <a:ln>
            <a:noFill/>
          </a:ln>
          <a:effectLst>
            <a:softEdge rad="112500"/>
          </a:effectLst>
        </p:spPr>
      </p:pic>
      <p:sp>
        <p:nvSpPr>
          <p:cNvPr id="2" name="Title 1"/>
          <p:cNvSpPr>
            <a:spLocks noGrp="1"/>
          </p:cNvSpPr>
          <p:nvPr>
            <p:ph type="ctrTitle"/>
          </p:nvPr>
        </p:nvSpPr>
        <p:spPr>
          <a:xfrm>
            <a:off x="1490488" y="-1"/>
            <a:ext cx="5824711" cy="941717"/>
          </a:xfrm>
          <a:noFill/>
          <a:effectLst>
            <a:outerShdw blurRad="50800" dist="38100" dir="5400000" algn="t" rotWithShape="0">
              <a:prstClr val="black">
                <a:alpha val="40000"/>
              </a:prstClr>
            </a:outerShdw>
          </a:effectLst>
        </p:spPr>
        <p:txBody>
          <a:bodyPr anchor="ctr">
            <a:noAutofit/>
          </a:bodyPr>
          <a:lstStyle/>
          <a:p>
            <a:r>
              <a:rPr lang="en-US" sz="2200" b="1" i="1" dirty="0">
                <a:solidFill>
                  <a:schemeClr val="bg1"/>
                </a:solidFill>
                <a:effectLst>
                  <a:outerShdw blurRad="38100" dist="38100" dir="2700000" algn="tl">
                    <a:srgbClr val="000000">
                      <a:alpha val="43137"/>
                    </a:srgbClr>
                  </a:outerShdw>
                </a:effectLst>
                <a:latin typeface="Century Gothic" panose="020B0502020202020204" pitchFamily="34" charset="0"/>
              </a:rPr>
              <a:t>Magnificent Home with Pool, Spa,</a:t>
            </a:r>
            <a:br>
              <a:rPr lang="en-US" sz="2200" b="1" i="1" dirty="0">
                <a:solidFill>
                  <a:schemeClr val="bg1"/>
                </a:solidFill>
                <a:effectLst>
                  <a:outerShdw blurRad="38100" dist="38100" dir="2700000" algn="tl">
                    <a:srgbClr val="000000">
                      <a:alpha val="43137"/>
                    </a:srgbClr>
                  </a:outerShdw>
                </a:effectLst>
                <a:latin typeface="Century Gothic" panose="020B0502020202020204" pitchFamily="34" charset="0"/>
              </a:rPr>
            </a:br>
            <a:r>
              <a:rPr lang="en-US" sz="2200" b="1" i="1" dirty="0">
                <a:solidFill>
                  <a:schemeClr val="bg1"/>
                </a:solidFill>
                <a:effectLst>
                  <a:outerShdw blurRad="38100" dist="38100" dir="2700000" algn="tl">
                    <a:srgbClr val="000000">
                      <a:alpha val="43137"/>
                    </a:srgbClr>
                  </a:outerShdw>
                </a:effectLst>
                <a:latin typeface="Century Gothic" panose="020B0502020202020204" pitchFamily="34" charset="0"/>
              </a:rPr>
              <a:t>And All The Space You Will Need</a:t>
            </a:r>
            <a:endParaRPr lang="en-US" sz="2200" b="1" i="1" dirty="0">
              <a:solidFill>
                <a:srgbClr val="FFFF00"/>
              </a:solidFill>
              <a:effectLst>
                <a:outerShdw blurRad="38100" dist="38100" dir="2700000" algn="tl">
                  <a:srgbClr val="000000">
                    <a:alpha val="43137"/>
                  </a:srgbClr>
                </a:outerShdw>
              </a:effectLst>
              <a:latin typeface="Century Gothic" panose="020B0502020202020204" pitchFamily="34" charset="0"/>
            </a:endParaRPr>
          </a:p>
        </p:txBody>
      </p:sp>
      <p:sp>
        <p:nvSpPr>
          <p:cNvPr id="3" name="Subtitle 2"/>
          <p:cNvSpPr>
            <a:spLocks noGrp="1"/>
          </p:cNvSpPr>
          <p:nvPr>
            <p:ph type="subTitle" idx="1"/>
          </p:nvPr>
        </p:nvSpPr>
        <p:spPr>
          <a:xfrm>
            <a:off x="1500816" y="3731902"/>
            <a:ext cx="5814383" cy="4388247"/>
          </a:xfrm>
        </p:spPr>
        <p:txBody>
          <a:bodyPr anchor="ctr">
            <a:noAutofit/>
          </a:bodyPr>
          <a:lstStyle/>
          <a:p>
            <a:r>
              <a:rPr lang="en-US" sz="1050" dirty="0">
                <a:solidFill>
                  <a:schemeClr val="tx1"/>
                </a:solidFill>
                <a:latin typeface="Century Gothic" panose="020B0502020202020204" pitchFamily="34" charset="0"/>
              </a:rPr>
              <a:t>A unique opportunity to purchase a piece of storied history. The Kerrison House, later known as Villa De La Fontaine, was built circa 1840 and restored in the 1970s. New England architect Russell Warren, a relative of Nathaniel Russel, designed the home and rear bathhouse. The grand residence sits back from the street and welcomes you with a semicircular driveway and front facing portico supported by columns with Temple of the Winds capitals. A descendant of the original merchant-owner, Miss Marguerite </a:t>
            </a:r>
            <a:r>
              <a:rPr lang="en-US" sz="1050" dirty="0" err="1">
                <a:solidFill>
                  <a:schemeClr val="tx1"/>
                </a:solidFill>
                <a:latin typeface="Century Gothic" panose="020B0502020202020204" pitchFamily="34" charset="0"/>
              </a:rPr>
              <a:t>Kerrsion</a:t>
            </a:r>
            <a:r>
              <a:rPr lang="en-US" sz="1050" dirty="0">
                <a:solidFill>
                  <a:schemeClr val="tx1"/>
                </a:solidFill>
                <a:latin typeface="Century Gothic" panose="020B0502020202020204" pitchFamily="34" charset="0"/>
              </a:rPr>
              <a:t> left the estate to the Episcopal Church of South Carolina who maintained the home as the diocesan office until 1971. Sold in a private bid to respected designers Fontaine &amp; Hancock, the property once again became a private residence. The new owners meticulously renovated the home, roof, gardens, and driveway. Famed Charleston ironsmith Philip Simmons was commissioned to create the ornate gate and fence situated along the front property line. One of the largest pieces of land in Harleston Village, this estate includes over 6,400 square feet of living space, an attached kitchen house, converted bath house apartment, two story garage, and old world style gardens. Detailed plaster </a:t>
            </a:r>
            <a:r>
              <a:rPr lang="en-US" sz="1050" dirty="0" err="1">
                <a:solidFill>
                  <a:schemeClr val="tx1"/>
                </a:solidFill>
                <a:latin typeface="Century Gothic" panose="020B0502020202020204" pitchFamily="34" charset="0"/>
              </a:rPr>
              <a:t>moulding</a:t>
            </a:r>
            <a:r>
              <a:rPr lang="en-US" sz="1050" dirty="0">
                <a:solidFill>
                  <a:schemeClr val="tx1"/>
                </a:solidFill>
                <a:latin typeface="Century Gothic" panose="020B0502020202020204" pitchFamily="34" charset="0"/>
              </a:rPr>
              <a:t> , original hardwood flooring, and Greek Revival details grace the home throughout. Stunning chandeliers fill the home, and include a mixture of blown and cut glass, tin, iron and Italianate triple tiered placements. The impressive home includes a grand foyer, music room, library, formal living room, dining room, breakfast room, elegant spiral staircase, landings, a butler's pantry, kitchen, numerous bedrooms, and private balconies. The property is fully enclosed, providing security and privacy. The front of the estate can be accessed by an electric swinging gate or the coded pedestrian gate. Historical and contemporary walls surround the perimeter of the home, saltwater spa pool, and additional outbuildings. The name Villa De La Fontaine was given to this stunning residence when it was admitted to the Tourist House Association of America in 1978. Esteemed guests such as the Guggenheim family, dignitaries, and civic groups frequented the Villa during the last 45 years of its residency.</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106591" y="8361355"/>
            <a:ext cx="1102019" cy="4840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13"/>
          <p:cNvSpPr/>
          <p:nvPr/>
        </p:nvSpPr>
        <p:spPr>
          <a:xfrm>
            <a:off x="120793" y="8948142"/>
            <a:ext cx="7065818" cy="190180"/>
          </a:xfrm>
          <a:prstGeom prst="rect">
            <a:avLst/>
          </a:prstGeom>
        </p:spPr>
        <p:txBody>
          <a:bodyPr wrap="square">
            <a:spAutoFit/>
          </a:bodyPr>
          <a:lstStyle/>
          <a:p>
            <a:pPr algn="ctr"/>
            <a:r>
              <a:rPr lang="en-US" sz="636" dirty="0">
                <a:latin typeface="Century Gothic" panose="020B0502020202020204" pitchFamily="34" charset="0"/>
              </a:rPr>
              <a:t>AgentOwned Charleston Group | 902 Savannah Hwy | Charleston, SC 29407-7802</a:t>
            </a:r>
          </a:p>
        </p:txBody>
      </p:sp>
      <p:pic>
        <p:nvPicPr>
          <p:cNvPr id="23"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665471" y="3731902"/>
            <a:ext cx="1385455" cy="9178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Rectangle 23"/>
          <p:cNvSpPr/>
          <p:nvPr/>
        </p:nvSpPr>
        <p:spPr>
          <a:xfrm>
            <a:off x="124691" y="8291383"/>
            <a:ext cx="3344067" cy="624017"/>
          </a:xfrm>
          <a:prstGeom prst="rect">
            <a:avLst/>
          </a:prstGeom>
        </p:spPr>
        <p:txBody>
          <a:bodyPr wrap="square">
            <a:spAutoFit/>
          </a:bodyPr>
          <a:lstStyle/>
          <a:p>
            <a:r>
              <a:rPr lang="en-US" sz="1455" dirty="0">
                <a:latin typeface="Century Gothic" panose="020B0502020202020204" pitchFamily="34" charset="0"/>
              </a:rPr>
              <a:t>Bryan Thompson</a:t>
            </a:r>
          </a:p>
          <a:p>
            <a:r>
              <a:rPr lang="en-US" sz="1000" dirty="0">
                <a:latin typeface="Century Gothic" panose="020B0502020202020204" pitchFamily="34" charset="0"/>
              </a:rPr>
              <a:t>(843) 452-1686</a:t>
            </a:r>
          </a:p>
          <a:p>
            <a:r>
              <a:rPr lang="en-US" sz="1000" dirty="0">
                <a:latin typeface="Century Gothic" panose="020B0502020202020204" pitchFamily="34" charset="0"/>
              </a:rPr>
              <a:t>bryan.thompson@agentownedrealty.com</a:t>
            </a:r>
          </a:p>
        </p:txBody>
      </p:sp>
      <p:pic>
        <p:nvPicPr>
          <p:cNvPr id="25" name="Picture 24"/>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20793" y="6199992"/>
            <a:ext cx="1371934" cy="914400"/>
          </a:xfrm>
          <a:prstGeom prst="rect">
            <a:avLst/>
          </a:prstGeom>
          <a:ln>
            <a:noFill/>
          </a:ln>
          <a:effectLst/>
        </p:spPr>
      </p:pic>
      <p:pic>
        <p:nvPicPr>
          <p:cNvPr id="28" name="Picture 27"/>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25651" y="7205749"/>
            <a:ext cx="1359979" cy="914400"/>
          </a:xfrm>
          <a:prstGeom prst="rect">
            <a:avLst/>
          </a:prstGeom>
          <a:ln>
            <a:noFill/>
          </a:ln>
          <a:effectLst/>
        </p:spPr>
      </p:pic>
      <p:pic>
        <p:nvPicPr>
          <p:cNvPr id="29" name="Picture 28"/>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24838" y="4188476"/>
            <a:ext cx="1371934" cy="914400"/>
          </a:xfrm>
          <a:prstGeom prst="rect">
            <a:avLst/>
          </a:prstGeom>
          <a:ln>
            <a:noFill/>
          </a:ln>
          <a:effectLst/>
        </p:spPr>
      </p:pic>
      <p:pic>
        <p:nvPicPr>
          <p:cNvPr id="30" name="Picture 29"/>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20793" y="5194569"/>
            <a:ext cx="1370931" cy="913730"/>
          </a:xfrm>
          <a:prstGeom prst="rect">
            <a:avLst/>
          </a:prstGeom>
          <a:ln>
            <a:noFill/>
          </a:ln>
          <a:effectLst/>
        </p:spPr>
      </p:pic>
      <p:pic>
        <p:nvPicPr>
          <p:cNvPr id="15" name="Picture 14"/>
          <p:cNvPicPr>
            <a:picLocks noChangeAspect="1"/>
          </p:cNvPicPr>
          <p:nvPr/>
        </p:nvPicPr>
        <p:blipFill>
          <a:blip r:embed="rId9" cstate="print">
            <a:extLst>
              <a:ext uri="{28A0092B-C50C-407E-A947-70E740481C1C}">
                <a14:useLocalDpi xmlns:a14="http://schemas.microsoft.com/office/drawing/2010/main" val="0"/>
              </a:ext>
            </a:extLst>
          </a:blip>
          <a:srcRect l="45" r="45"/>
          <a:stretch/>
        </p:blipFill>
        <p:spPr>
          <a:xfrm>
            <a:off x="120793" y="2176960"/>
            <a:ext cx="1369698" cy="914400"/>
          </a:xfrm>
          <a:prstGeom prst="rect">
            <a:avLst/>
          </a:prstGeom>
          <a:ln>
            <a:noFill/>
          </a:ln>
          <a:effectLst/>
        </p:spPr>
      </p:pic>
      <p:pic>
        <p:nvPicPr>
          <p:cNvPr id="17" name="Picture 16"/>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128249" y="1171202"/>
            <a:ext cx="1357022" cy="914400"/>
          </a:xfrm>
          <a:prstGeom prst="rect">
            <a:avLst/>
          </a:prstGeom>
          <a:ln>
            <a:noFill/>
          </a:ln>
          <a:effectLst/>
        </p:spPr>
      </p:pic>
      <p:pic>
        <p:nvPicPr>
          <p:cNvPr id="18" name="Picture 17"/>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123296" y="165444"/>
            <a:ext cx="1366927" cy="914400"/>
          </a:xfrm>
          <a:prstGeom prst="rect">
            <a:avLst/>
          </a:prstGeom>
          <a:ln>
            <a:noFill/>
          </a:ln>
          <a:effectLst/>
        </p:spPr>
      </p:pic>
      <p:pic>
        <p:nvPicPr>
          <p:cNvPr id="19" name="Picture 18">
            <a:extLst>
              <a:ext uri="{FF2B5EF4-FFF2-40B4-BE49-F238E27FC236}">
                <a16:creationId xmlns:a16="http://schemas.microsoft.com/office/drawing/2014/main" id="{54CDE98A-FC06-4A46-8DD7-B013CD24BA1F}"/>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p:blipFill>
        <p:spPr>
          <a:xfrm>
            <a:off x="120793" y="3183053"/>
            <a:ext cx="1370931" cy="913730"/>
          </a:xfrm>
          <a:prstGeom prst="rect">
            <a:avLst/>
          </a:prstGeom>
          <a:ln>
            <a:noFill/>
          </a:ln>
          <a:effectLst/>
        </p:spPr>
      </p:pic>
      <p:sp>
        <p:nvSpPr>
          <p:cNvPr id="5" name="Rectangle 4"/>
          <p:cNvSpPr/>
          <p:nvPr/>
        </p:nvSpPr>
        <p:spPr>
          <a:xfrm>
            <a:off x="1500816" y="3048000"/>
            <a:ext cx="5814383" cy="658963"/>
          </a:xfrm>
          <a:prstGeom prst="rect">
            <a:avLst/>
          </a:prstGeom>
        </p:spPr>
        <p:txBody>
          <a:bodyPr wrap="square">
            <a:spAutoFit/>
          </a:bodyPr>
          <a:lstStyle/>
          <a:p>
            <a:pPr algn="ctr"/>
            <a:r>
              <a:rPr lang="en-US" sz="2182" b="1" dirty="0">
                <a:solidFill>
                  <a:schemeClr val="bg1"/>
                </a:solidFill>
                <a:effectLst>
                  <a:outerShdw blurRad="50800" dist="38100" dir="5400000" algn="t" rotWithShape="0">
                    <a:prstClr val="black">
                      <a:alpha val="80000"/>
                    </a:prstClr>
                  </a:outerShdw>
                </a:effectLst>
                <a:latin typeface="Century Gothic" panose="020B0502020202020204" pitchFamily="34" charset="0"/>
              </a:rPr>
              <a:t>138 &amp; 140 Wentworth Street</a:t>
            </a:r>
          </a:p>
          <a:p>
            <a:pPr algn="ctr"/>
            <a:r>
              <a:rPr lang="en-US" sz="1500" b="1" dirty="0">
                <a:solidFill>
                  <a:schemeClr val="bg1"/>
                </a:solidFill>
                <a:effectLst>
                  <a:outerShdw blurRad="50800" dist="38100" dir="5400000" algn="t" rotWithShape="0">
                    <a:prstClr val="black">
                      <a:alpha val="80000"/>
                    </a:prstClr>
                  </a:outerShdw>
                </a:effectLst>
                <a:latin typeface="Century Gothic" panose="020B0502020202020204" pitchFamily="34" charset="0"/>
              </a:rPr>
              <a:t>Harleston Village · Charleston · MLS# 20028510 · $3,999,000</a:t>
            </a:r>
          </a:p>
        </p:txBody>
      </p:sp>
      <p:pic>
        <p:nvPicPr>
          <p:cNvPr id="7" name="Picture 5">
            <a:extLst>
              <a:ext uri="{FF2B5EF4-FFF2-40B4-BE49-F238E27FC236}">
                <a16:creationId xmlns:a16="http://schemas.microsoft.com/office/drawing/2014/main" id="{9766C1AD-8F0B-401D-B6F5-DABD47A42440}"/>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tretch>
            <a:fillRect/>
          </a:stretch>
        </p:blipFill>
        <p:spPr bwMode="auto">
          <a:xfrm>
            <a:off x="-2665471" y="1997616"/>
            <a:ext cx="563335" cy="6236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9" name="Rectangle 8">
            <a:extLst>
              <a:ext uri="{FF2B5EF4-FFF2-40B4-BE49-F238E27FC236}">
                <a16:creationId xmlns:a16="http://schemas.microsoft.com/office/drawing/2014/main" id="{3F3F5DBE-628A-40B5-A9C1-6BD65A579158}"/>
              </a:ext>
            </a:extLst>
          </p:cNvPr>
          <p:cNvSpPr/>
          <p:nvPr/>
        </p:nvSpPr>
        <p:spPr>
          <a:xfrm>
            <a:off x="3846443" y="8291383"/>
            <a:ext cx="3340168" cy="624017"/>
          </a:xfrm>
          <a:prstGeom prst="rect">
            <a:avLst/>
          </a:prstGeom>
        </p:spPr>
        <p:txBody>
          <a:bodyPr wrap="square">
            <a:spAutoFit/>
          </a:bodyPr>
          <a:lstStyle/>
          <a:p>
            <a:pPr algn="r"/>
            <a:r>
              <a:rPr lang="en-US" sz="1455">
                <a:latin typeface="Century Gothic" panose="020B0502020202020204" pitchFamily="34" charset="0"/>
              </a:rPr>
              <a:t>Greg Gelber</a:t>
            </a:r>
            <a:endParaRPr lang="en-US" sz="1455" dirty="0">
              <a:latin typeface="Century Gothic" panose="020B0502020202020204" pitchFamily="34" charset="0"/>
            </a:endParaRPr>
          </a:p>
          <a:p>
            <a:pPr algn="r"/>
            <a:r>
              <a:rPr lang="en-US" sz="1000" dirty="0">
                <a:latin typeface="Century Gothic" panose="020B0502020202020204" pitchFamily="34" charset="0"/>
              </a:rPr>
              <a:t>(843) 494-2354</a:t>
            </a:r>
          </a:p>
          <a:p>
            <a:pPr algn="r"/>
            <a:r>
              <a:rPr lang="en-US" sz="1000" dirty="0">
                <a:latin typeface="Century Gothic" panose="020B0502020202020204" pitchFamily="34" charset="0"/>
              </a:rPr>
              <a:t>greg.gelber@agentownedrealty.com</a:t>
            </a:r>
            <a:endParaRPr lang="en-US" sz="727" dirty="0">
              <a:latin typeface="Century Gothic" panose="020B0502020202020204" pitchFamily="34" charset="0"/>
            </a:endParaRPr>
          </a:p>
        </p:txBody>
      </p:sp>
    </p:spTree>
    <p:extLst>
      <p:ext uri="{BB962C8B-B14F-4D97-AF65-F5344CB8AC3E}">
        <p14:creationId xmlns:p14="http://schemas.microsoft.com/office/powerpoint/2010/main" val="2701132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1540</TotalTime>
  <Words>464</Words>
  <Application>Microsoft Office PowerPoint</Application>
  <PresentationFormat>Custom</PresentationFormat>
  <Paragraphs>11</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Century Gothic</vt:lpstr>
      <vt:lpstr>Office Theme</vt:lpstr>
      <vt:lpstr>Magnificent Home with Pool, Spa, And All The Space You Will Need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Great Johns Island Location! Hardwood Floors Galore!</dc:title>
  <dc:creator>CVH360</dc:creator>
  <cp:lastModifiedBy>A. Thomas Price</cp:lastModifiedBy>
  <cp:revision>56</cp:revision>
  <dcterms:created xsi:type="dcterms:W3CDTF">2006-08-16T00:00:00Z</dcterms:created>
  <dcterms:modified xsi:type="dcterms:W3CDTF">2021-04-22T12:43:33Z</dcterms:modified>
</cp:coreProperties>
</file>