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B7B"/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67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866504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i="1" dirty="0">
                <a:solidFill>
                  <a:schemeClr val="bg2">
                    <a:lumMod val="25000"/>
                  </a:schemeClr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Hamlin Park Beauty</a:t>
            </a:r>
          </a:p>
          <a:p>
            <a:pPr algn="ctr"/>
            <a:r>
              <a:rPr lang="en-US" sz="24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1390 Hamlin Park Circle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00" y="4532757"/>
            <a:ext cx="762000" cy="88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C7F91E8-8755-F20D-0764-191C31B6D44B}"/>
              </a:ext>
            </a:extLst>
          </p:cNvPr>
          <p:cNvGrpSpPr/>
          <p:nvPr/>
        </p:nvGrpSpPr>
        <p:grpSpPr>
          <a:xfrm>
            <a:off x="5334000" y="4546219"/>
            <a:ext cx="1981198" cy="856726"/>
            <a:chOff x="5334000" y="4572000"/>
            <a:chExt cx="1981198" cy="856726"/>
          </a:xfrm>
        </p:grpSpPr>
        <p:sp>
          <p:nvSpPr>
            <p:cNvPr id="14" name="Rectangle 13"/>
            <p:cNvSpPr/>
            <p:nvPr/>
          </p:nvSpPr>
          <p:spPr>
            <a:xfrm>
              <a:off x="5334000" y="5013228"/>
              <a:ext cx="1981198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7B7B7B"/>
                  </a:solidFill>
                  <a:latin typeface="Avenir Next LT Pro Light" panose="020B03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Oyster Point Real Estate Group, LLC</a:t>
              </a:r>
            </a:p>
            <a:p>
              <a:pPr algn="ctr"/>
              <a:r>
                <a:rPr lang="en-US" sz="700" dirty="0">
                  <a:solidFill>
                    <a:srgbClr val="7B7B7B"/>
                  </a:solidFill>
                  <a:latin typeface="Avenir Next LT Pro Light" panose="020B03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 Legare Street</a:t>
              </a:r>
            </a:p>
            <a:p>
              <a:pPr algn="ctr"/>
              <a:r>
                <a:rPr lang="en-US" sz="700" dirty="0">
                  <a:solidFill>
                    <a:srgbClr val="7B7B7B"/>
                  </a:solidFill>
                  <a:latin typeface="Avenir Next LT Pro Light" panose="020B0304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Charleston, SC 29401</a:t>
              </a:r>
            </a:p>
          </p:txBody>
        </p:sp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372099" y="4572000"/>
              <a:ext cx="1905000" cy="46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2260757"/>
            <a:ext cx="7315201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Bedroom/3 Bath Townhome </a:t>
            </a:r>
          </a:p>
          <a:p>
            <a:pPr algn="ctr"/>
            <a:r>
              <a:rPr lang="en-US" sz="18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Lots of Upgrades</a:t>
            </a:r>
          </a:p>
          <a:p>
            <a:pPr algn="ctr"/>
            <a:r>
              <a:rPr lang="en-US" sz="18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Backs up to Wooded Area and Pond</a:t>
            </a:r>
          </a:p>
          <a:p>
            <a:pPr algn="ctr"/>
            <a:r>
              <a:rPr lang="en-US" sz="18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Offered at $500k</a:t>
            </a:r>
          </a:p>
          <a:p>
            <a:pPr algn="ctr"/>
            <a:endParaRPr lang="en-US" sz="2100" dirty="0">
              <a:solidFill>
                <a:srgbClr val="7B7B7B"/>
              </a:solidFill>
              <a:latin typeface="Avenir Next LT Pro Light" panose="020B03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800" i="1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is currently rented until mid-December so owner does not currently have plans to list on the MLS.</a:t>
            </a:r>
            <a:endParaRPr lang="en-US" sz="1600" i="1" dirty="0">
              <a:solidFill>
                <a:srgbClr val="7B7B7B"/>
              </a:solidFill>
              <a:latin typeface="Avenir Next LT Pro Light" panose="020B03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4559084"/>
            <a:ext cx="304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Angela Armstrong</a:t>
            </a:r>
          </a:p>
          <a:p>
            <a:r>
              <a:rPr lang="en-US" sz="12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843-224-2595</a:t>
            </a:r>
          </a:p>
          <a:p>
            <a:r>
              <a:rPr lang="en-US" sz="1200" dirty="0">
                <a:solidFill>
                  <a:srgbClr val="7B7B7B"/>
                </a:solidFill>
                <a:latin typeface="Avenir Next LT Pro Light" panose="020B03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angela.armstrong2010@gmail.com</a:t>
            </a:r>
          </a:p>
          <a:p>
            <a:r>
              <a:rPr lang="en-US" sz="1200" dirty="0">
                <a:solidFill>
                  <a:srgbClr val="7B7B7B"/>
                </a:solidFill>
                <a:latin typeface="Avenir Next LT Pro Light" panose="020B0304020202020204" pitchFamily="34" charset="0"/>
              </a:rPr>
              <a:t>www.oysterpointgroup.com</a:t>
            </a:r>
            <a:endParaRPr lang="en-US" sz="1200" dirty="0">
              <a:solidFill>
                <a:srgbClr val="7B7B7B"/>
              </a:solidFill>
              <a:latin typeface="Avenir Next LT Pro Light" panose="020B03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 descr="A dining room table with chairs&#10;&#10;Description automatically generated with low confidence">
            <a:extLst>
              <a:ext uri="{FF2B5EF4-FFF2-40B4-BE49-F238E27FC236}">
                <a16:creationId xmlns:a16="http://schemas.microsoft.com/office/drawing/2014/main" id="{2A034F18-EACD-8BD5-5FB1-F456BD969A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877830"/>
            <a:ext cx="1828800" cy="13716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7" name="Picture 6" descr="A kitchen with white cabinets&#10;&#10;Description automatically generated with medium confidence">
            <a:extLst>
              <a:ext uri="{FF2B5EF4-FFF2-40B4-BE49-F238E27FC236}">
                <a16:creationId xmlns:a16="http://schemas.microsoft.com/office/drawing/2014/main" id="{B91D3CB9-F314-F4E0-D2E9-B258F22C43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77830"/>
            <a:ext cx="1828800" cy="13716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0" name="Picture 9" descr="A picture containing floor, indoor, living, wall&#10;&#10;Description automatically generated">
            <a:extLst>
              <a:ext uri="{FF2B5EF4-FFF2-40B4-BE49-F238E27FC236}">
                <a16:creationId xmlns:a16="http://schemas.microsoft.com/office/drawing/2014/main" id="{C7E70090-80D0-4D8C-069B-368478E092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877830"/>
            <a:ext cx="1828800" cy="1374569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2" name="Picture 11" descr="A picture containing grass, outdoor, building, house&#10;&#10;Description automatically generated">
            <a:extLst>
              <a:ext uri="{FF2B5EF4-FFF2-40B4-BE49-F238E27FC236}">
                <a16:creationId xmlns:a16="http://schemas.microsoft.com/office/drawing/2014/main" id="{7160F2D3-B422-4AA8-9FD4-B8A38D0F5B3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7830"/>
            <a:ext cx="1828800" cy="13716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75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 Next LT Pro Light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56</cp:revision>
  <dcterms:created xsi:type="dcterms:W3CDTF">2006-08-16T00:00:00Z</dcterms:created>
  <dcterms:modified xsi:type="dcterms:W3CDTF">2022-08-18T21:01:45Z</dcterms:modified>
</cp:coreProperties>
</file>