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3/24/2017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5110" y="851917"/>
            <a:ext cx="4141982"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35171" y="4761392"/>
            <a:ext cx="4843680" cy="3759635"/>
          </a:xfrm>
        </p:spPr>
        <p:txBody>
          <a:bodyPr anchor="ctr">
            <a:noAutofit/>
          </a:bodyPr>
          <a:lstStyle/>
          <a:p>
            <a:r>
              <a:rPr lang="en-US" sz="1000" dirty="0">
                <a:solidFill>
                  <a:schemeClr val="tx2">
                    <a:lumMod val="75000"/>
                  </a:schemeClr>
                </a:solidFill>
                <a:latin typeface="Trebuchet MS" panose="020B0603020202020204" pitchFamily="34" charset="0"/>
              </a:rPr>
              <a:t>$$ MAJOR REDUCED PRICE $$ PLUS $5000 TOWARDS BUYERS INCENTIVES FOR (CLOSING COST OR UP GRADES)BEST VALUE FOR TRULY A RARE FIND! All BRICK CUSTOM HOME REFINISHED OAK FLOORING/UPGRADED KITCHEN NEW GRANITE COUNTER TOPS/ STAINLESS APPLIANCES. NEW CARPET IN STUDY AND SEPARATE DINING ROOM. OPEN BREAKFAST ROOM AND DOWNSTAIRS LAUNDRY/ LARGE SCREEN PORCH/BACK DECK/PRIVATE FENCED BACKYARD. LARGE FAMILY ROOM WITH CEILING FAN AND WOOD BURNING FIREPLACE. MASTER SUITE BOAST OF TRAY CEILING, MASTER BATH HAS LARGE WALK-IN CLOSET, VAULTED CEILING CULTURED MARBLE OVERSIZED SHOWER AND SEPARATE JETTED TUB ALONG WITH HIS AND HER VANITIES. TWO OTHER NICE SIZED BEDROOMS WHICH SHARE A FULL HALL BATH AND A LARGE FINISHED ROOM OVER THE GARAGE WITH CLOSET WHICH CAN SERVE AS A 4TH BEDROOM/GAME ROOM/HOME OFFICE. </a:t>
            </a:r>
          </a:p>
          <a:p>
            <a:r>
              <a:rPr lang="en-US" sz="1000" dirty="0">
                <a:solidFill>
                  <a:schemeClr val="tx2">
                    <a:lumMod val="75000"/>
                  </a:schemeClr>
                </a:solidFill>
                <a:latin typeface="Trebuchet MS" panose="020B0603020202020204" pitchFamily="34" charset="0"/>
              </a:rPr>
              <a:t>Fenced rear yard with full hedge row provides lots of privacy. Lawn Irrigation system is fed from </a:t>
            </a:r>
            <a:r>
              <a:rPr lang="en-US" sz="1000" dirty="0" err="1">
                <a:solidFill>
                  <a:schemeClr val="tx2">
                    <a:lumMod val="75000"/>
                  </a:schemeClr>
                </a:solidFill>
                <a:latin typeface="Trebuchet MS" panose="020B0603020202020204" pitchFamily="34" charset="0"/>
              </a:rPr>
              <a:t>from</a:t>
            </a:r>
            <a:r>
              <a:rPr lang="en-US" sz="1000" dirty="0">
                <a:solidFill>
                  <a:schemeClr val="tx2">
                    <a:lumMod val="75000"/>
                  </a:schemeClr>
                </a:solidFill>
                <a:latin typeface="Trebuchet MS" panose="020B0603020202020204" pitchFamily="34" charset="0"/>
              </a:rPr>
              <a:t> lake system. Home has been well cared for and nicely maintained. Roof was replaced in 2015 with upgraded Architectural Shingles. Home has split HVAC systems which has had one system replaced 1 year ago and the other 5 years ago. Utilities are provides by Berkeley Electric and participates in Home Energy Saver Program. Average Utilities bills have been $268 per month for past year.. Kitchen has been up graded with Granite counter tops and stainless appliances. Hidden Lakes has a neighborhood pool and tennis facility and clubhouse. There is a community lake system, boat landing and boat storage facility for homeowners.</a:t>
            </a:r>
          </a:p>
          <a:p>
            <a:r>
              <a:rPr lang="en-US" sz="1000" dirty="0">
                <a:solidFill>
                  <a:schemeClr val="tx2">
                    <a:lumMod val="75000"/>
                  </a:schemeClr>
                </a:solidFill>
                <a:latin typeface="Trebuchet MS" panose="020B0603020202020204" pitchFamily="34" charset="0"/>
              </a:rPr>
              <a:t>This property does not require flood insurance. This community is one of the top sought after communities in Mt Pleasant for location and amenities.</a:t>
            </a:r>
          </a:p>
        </p:txBody>
      </p:sp>
      <p:sp>
        <p:nvSpPr>
          <p:cNvPr id="2" name="Title 1"/>
          <p:cNvSpPr>
            <a:spLocks noGrp="1"/>
          </p:cNvSpPr>
          <p:nvPr>
            <p:ph type="ctrTitle"/>
          </p:nvPr>
        </p:nvSpPr>
        <p:spPr>
          <a:xfrm>
            <a:off x="1" y="3789521"/>
            <a:ext cx="7312912" cy="777948"/>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1397 Hidden Lakes Drive</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Mount Pleasant · Hidden Lakes</a:t>
            </a:r>
            <a:br>
              <a:rPr lang="en-US" sz="16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MLS# 16028428 · $509,900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41820"/>
            <a:ext cx="7315200" cy="769441"/>
          </a:xfrm>
          <a:prstGeom prst="rect">
            <a:avLst/>
          </a:prstGeom>
        </p:spPr>
        <p:txBody>
          <a:bodyPr wrap="square" anchor="ctr">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This Is Truly A Rare Find For Mt Pleasant</a:t>
            </a:r>
          </a:p>
          <a:p>
            <a:pPr algn="ctr"/>
            <a:r>
              <a:rPr lang="en-US" sz="1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Reduced Price Plus $5000 Towards Buyer Incentives</a:t>
            </a:r>
            <a:endPar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491" y="852464"/>
            <a:ext cx="1179680" cy="786453"/>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3267" y="2811415"/>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6907" y="1832685"/>
            <a:ext cx="1178263"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3267" y="3792572"/>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3267" y="4773729"/>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267" y="5754886"/>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78851" y="4773263"/>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791949"/>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79"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10635"/>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31748"/>
            <a:ext cx="1178263" cy="785508"/>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326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53267" y="673604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6078851" y="5754577"/>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6078851" y="6735891"/>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80493" y="7717750"/>
            <a:ext cx="1180262" cy="786841"/>
          </a:xfrm>
          <a:prstGeom prst="rect">
            <a:avLst/>
          </a:prstGeom>
          <a:ln>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154</TotalTime>
  <Words>333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1397 Hidden Lakes Drive Mount Pleasant · Hidden Lakes MLS# 16028428 · $509,900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2017-03-24T13:20:04Z</dcterms:modified>
</cp:coreProperties>
</file>