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194310" y="335280"/>
            <a:ext cx="7391552" cy="88513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179915" y="7852479"/>
            <a:ext cx="7414870" cy="1952984"/>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582930" y="2346960"/>
            <a:ext cx="6606540" cy="2610825"/>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65860" y="5215468"/>
            <a:ext cx="5440680" cy="2160693"/>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194310" y="335280"/>
            <a:ext cx="7391552" cy="2092147"/>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179915" y="1047480"/>
            <a:ext cx="7414870" cy="1952984"/>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5634990" y="2123441"/>
            <a:ext cx="1748790" cy="6581422"/>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88620" y="2123440"/>
            <a:ext cx="5116830" cy="6581423"/>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194310" y="335280"/>
            <a:ext cx="7391552" cy="694700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5140323" y="6165268"/>
            <a:ext cx="2444965" cy="1047238"/>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226422" y="5977092"/>
            <a:ext cx="4712838" cy="1246869"/>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404419" y="5995091"/>
            <a:ext cx="4647783" cy="1135599"/>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4768066" y="5975456"/>
            <a:ext cx="2811800" cy="955605"/>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179915" y="5952547"/>
            <a:ext cx="7414870" cy="1950482"/>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586527" y="3613221"/>
            <a:ext cx="6606540" cy="22352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162260" y="2108258"/>
            <a:ext cx="5455074" cy="1378375"/>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575157" y="3929482"/>
            <a:ext cx="3248863" cy="505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3948379" y="3929482"/>
            <a:ext cx="3248863" cy="505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5158" y="3927900"/>
            <a:ext cx="3248863" cy="938318"/>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5733" y="5029201"/>
            <a:ext cx="3247047" cy="3955839"/>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50970" y="3927899"/>
            <a:ext cx="3248863" cy="938318"/>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1" y="5029201"/>
            <a:ext cx="3248863" cy="3955839"/>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194310" y="335280"/>
            <a:ext cx="7391552" cy="2092147"/>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179915" y="1047480"/>
            <a:ext cx="7414870" cy="1950482"/>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8/31/2017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194310" y="335280"/>
            <a:ext cx="7391552" cy="2092147"/>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777240" y="5252721"/>
            <a:ext cx="2849880" cy="2794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179915" y="1047480"/>
            <a:ext cx="7414870" cy="1952984"/>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777240" y="3352800"/>
            <a:ext cx="2849880" cy="1837334"/>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954168" y="2682240"/>
            <a:ext cx="3318465" cy="5588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194310" y="335280"/>
            <a:ext cx="7391552" cy="88513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179915" y="7852479"/>
            <a:ext cx="7414870" cy="1952984"/>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143032" y="496712"/>
            <a:ext cx="3240748" cy="3563903"/>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138083" y="4085449"/>
            <a:ext cx="3245697" cy="355148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712470" y="2011680"/>
            <a:ext cx="3031236" cy="4291584"/>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194310" y="335280"/>
            <a:ext cx="7391552" cy="3621024"/>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179915" y="2463162"/>
            <a:ext cx="7414870" cy="1950482"/>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388620" y="496215"/>
            <a:ext cx="6995160" cy="18373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4389121" y="9166908"/>
            <a:ext cx="3218687" cy="535517"/>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8/31/2017</a:t>
            </a:fld>
            <a:endParaRPr lang="en-US"/>
          </a:p>
        </p:txBody>
      </p:sp>
      <p:sp>
        <p:nvSpPr>
          <p:cNvPr id="5" name="Footer Placeholder 4"/>
          <p:cNvSpPr>
            <a:spLocks noGrp="1"/>
          </p:cNvSpPr>
          <p:nvPr>
            <p:ph type="ftr" sz="quarter" idx="3"/>
          </p:nvPr>
        </p:nvSpPr>
        <p:spPr>
          <a:xfrm>
            <a:off x="164593" y="9166908"/>
            <a:ext cx="3218687" cy="535517"/>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392425" y="9166906"/>
            <a:ext cx="987552" cy="535517"/>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741257" y="3924018"/>
            <a:ext cx="6297083" cy="50610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799"/>
            <a:ext cx="7772400" cy="609601"/>
          </a:xfrm>
        </p:spPr>
        <p:txBody>
          <a:bodyPr anchor="t">
            <a:noAutofit/>
          </a:bodyPr>
          <a:lstStyle/>
          <a:p>
            <a:r>
              <a:rPr lang="en-US" sz="3400" spc="300" dirty="0">
                <a:ln w="10160">
                  <a:solidFill>
                    <a:schemeClr val="accent1"/>
                  </a:solidFill>
                  <a:prstDash val="solid"/>
                </a:ln>
                <a:solidFill>
                  <a:srgbClr val="FFFF00"/>
                </a:solidFill>
                <a:effectLst>
                  <a:outerShdw blurRad="38100" dist="38100" dir="2700000" algn="tl">
                    <a:srgbClr val="000000">
                      <a:alpha val="43137"/>
                    </a:srgbClr>
                  </a:outerShdw>
                </a:effectLst>
              </a:rPr>
              <a:t>Talk About Location And No HOA!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004" y="8570437"/>
            <a:ext cx="1143000" cy="1362722"/>
          </a:xfrm>
          <a:prstGeom prst="roundRect">
            <a:avLst/>
          </a:prstGeom>
          <a:noFill/>
          <a:ln>
            <a:solidFill>
              <a:schemeClr val="bg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2031" y="9273570"/>
            <a:ext cx="1599138" cy="577082"/>
          </a:xfrm>
          <a:prstGeom prst="rect">
            <a:avLst/>
          </a:prstGeom>
        </p:spPr>
      </p:pic>
      <p:sp>
        <p:nvSpPr>
          <p:cNvPr id="7" name="Rectangle 6"/>
          <p:cNvSpPr/>
          <p:nvPr/>
        </p:nvSpPr>
        <p:spPr>
          <a:xfrm>
            <a:off x="3581400" y="9796790"/>
            <a:ext cx="4191000" cy="261610"/>
          </a:xfrm>
          <a:prstGeom prst="rect">
            <a:avLst/>
          </a:prstGeom>
        </p:spPr>
        <p:txBody>
          <a:bodyPr wrap="square">
            <a:spAutoFit/>
          </a:bodyPr>
          <a:lstStyle/>
          <a:p>
            <a:pPr algn="r"/>
            <a:r>
              <a:rPr lang="en-US" sz="1100" dirty="0">
                <a:solidFill>
                  <a:schemeClr val="accent5">
                    <a:lumMod val="50000"/>
                  </a:schemeClr>
                </a:solidFill>
              </a:rPr>
              <a:t>RE/MAX Pro Realty, 9209 University Blvd, Charleston, SC 29406</a:t>
            </a:r>
          </a:p>
        </p:txBody>
      </p:sp>
      <p:sp>
        <p:nvSpPr>
          <p:cNvPr id="8" name="Rectangle 7"/>
          <p:cNvSpPr/>
          <p:nvPr/>
        </p:nvSpPr>
        <p:spPr>
          <a:xfrm>
            <a:off x="1333500" y="8574690"/>
            <a:ext cx="3390900" cy="1292662"/>
          </a:xfrm>
          <a:prstGeom prst="rect">
            <a:avLst/>
          </a:prstGeom>
        </p:spPr>
        <p:txBody>
          <a:bodyPr wrap="square">
            <a:spAutoFit/>
          </a:bodyPr>
          <a:lstStyle/>
          <a:p>
            <a:r>
              <a:rPr lang="en-US" sz="1800" b="1" dirty="0">
                <a:solidFill>
                  <a:schemeClr val="accent5">
                    <a:lumMod val="50000"/>
                  </a:schemeClr>
                </a:solidFill>
              </a:rPr>
              <a:t>Mason Thurber</a:t>
            </a:r>
          </a:p>
          <a:p>
            <a:endParaRPr lang="en-US" sz="1800" i="1" dirty="0">
              <a:solidFill>
                <a:schemeClr val="accent5">
                  <a:lumMod val="50000"/>
                </a:schemeClr>
              </a:solidFill>
            </a:endParaRPr>
          </a:p>
          <a:p>
            <a:r>
              <a:rPr lang="en-US" sz="1400" dirty="0">
                <a:solidFill>
                  <a:schemeClr val="accent5">
                    <a:lumMod val="50000"/>
                  </a:schemeClr>
                </a:solidFill>
              </a:rPr>
              <a:t>(843) 709-5109 – C</a:t>
            </a:r>
            <a:br>
              <a:rPr lang="en-US" sz="1400" dirty="0">
                <a:solidFill>
                  <a:schemeClr val="accent5">
                    <a:lumMod val="50000"/>
                  </a:schemeClr>
                </a:solidFill>
              </a:rPr>
            </a:br>
            <a:r>
              <a:rPr lang="en-US" sz="1400" dirty="0">
                <a:solidFill>
                  <a:schemeClr val="accent5">
                    <a:lumMod val="50000"/>
                  </a:schemeClr>
                </a:solidFill>
              </a:rPr>
              <a:t>(843) 576-2699 – O</a:t>
            </a:r>
          </a:p>
          <a:p>
            <a:r>
              <a:rPr lang="en-US" sz="1400" dirty="0">
                <a:solidFill>
                  <a:schemeClr val="accent5">
                    <a:lumMod val="50000"/>
                  </a:schemeClr>
                </a:solidFill>
              </a:rPr>
              <a:t>mason@theeverettgroup.net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689" y="900714"/>
            <a:ext cx="3745911" cy="2497274"/>
          </a:xfrm>
          <a:prstGeom prst="roundRect">
            <a:avLst/>
          </a:prstGeom>
          <a:ln>
            <a:noFill/>
          </a:ln>
          <a:effectLst>
            <a:outerShdw blurRad="292100" dist="139700" dir="2700000" algn="tl" rotWithShape="0">
              <a:srgbClr val="333333">
                <a:alpha val="65000"/>
              </a:srgbClr>
            </a:outerShdw>
          </a:effectLst>
        </p:spPr>
      </p:pic>
      <p:sp>
        <p:nvSpPr>
          <p:cNvPr id="9" name="Title 1"/>
          <p:cNvSpPr txBox="1">
            <a:spLocks/>
          </p:cNvSpPr>
          <p:nvPr/>
        </p:nvSpPr>
        <p:spPr>
          <a:xfrm>
            <a:off x="3779736" y="869704"/>
            <a:ext cx="3725963" cy="25592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a:ln w="18415" cmpd="sng">
                  <a:solidFill>
                    <a:srgbClr val="FFFFFF"/>
                  </a:solidFill>
                  <a:prstDash val="solid"/>
                </a:ln>
                <a:effectLst>
                  <a:outerShdw blurRad="63500" dir="3600000" algn="tl" rotWithShape="0">
                    <a:srgbClr val="000000">
                      <a:alpha val="70000"/>
                    </a:srgbClr>
                  </a:outerShdw>
                </a:effectLst>
              </a:rPr>
              <a:t>1399 Emerald Forest Parkway</a:t>
            </a:r>
            <a:endParaRPr lang="en-US" sz="2400" dirty="0">
              <a:ln w="18415" cmpd="sng">
                <a:solidFill>
                  <a:srgbClr val="FFFFFF"/>
                </a:solidFill>
                <a:prstDash val="solid"/>
              </a:ln>
              <a:effectLst>
                <a:outerShdw blurRad="63500" dir="3600000" algn="tl" rotWithShape="0">
                  <a:srgbClr val="000000">
                    <a:alpha val="70000"/>
                  </a:srgbClr>
                </a:outerShdw>
              </a:effectLst>
            </a:endParaRPr>
          </a:p>
          <a:p>
            <a:pPr algn="r"/>
            <a:r>
              <a:rPr lang="en-US" sz="2400" dirty="0">
                <a:ln w="18415" cmpd="sng">
                  <a:solidFill>
                    <a:srgbClr val="FFFFFF"/>
                  </a:solidFill>
                  <a:prstDash val="solid"/>
                </a:ln>
                <a:effectLst>
                  <a:outerShdw blurRad="63500" dir="3600000" algn="tl" rotWithShape="0">
                    <a:srgbClr val="000000">
                      <a:alpha val="70000"/>
                    </a:srgbClr>
                  </a:outerShdw>
                </a:effectLst>
              </a:rPr>
              <a:t>Forest Lakes Extension</a:t>
            </a:r>
          </a:p>
          <a:p>
            <a:pPr algn="r"/>
            <a:r>
              <a:rPr lang="en-US" sz="2400" dirty="0">
                <a:ln w="18415" cmpd="sng">
                  <a:solidFill>
                    <a:srgbClr val="FFFFFF"/>
                  </a:solidFill>
                  <a:prstDash val="solid"/>
                </a:ln>
                <a:effectLst>
                  <a:outerShdw blurRad="63500" dir="3600000" algn="tl" rotWithShape="0">
                    <a:srgbClr val="000000">
                      <a:alpha val="70000"/>
                    </a:srgbClr>
                  </a:outerShdw>
                </a:effectLst>
              </a:rPr>
              <a:t>Charleston, SC 29414</a:t>
            </a:r>
          </a:p>
          <a:p>
            <a:pPr algn="r"/>
            <a:r>
              <a:rPr lang="en-US" sz="2400" dirty="0">
                <a:ln w="18415" cmpd="sng">
                  <a:solidFill>
                    <a:srgbClr val="FFFFFF"/>
                  </a:solidFill>
                  <a:prstDash val="solid"/>
                </a:ln>
                <a:effectLst>
                  <a:outerShdw blurRad="63500" dir="3600000" algn="tl" rotWithShape="0">
                    <a:srgbClr val="000000">
                      <a:alpha val="70000"/>
                    </a:srgbClr>
                  </a:outerShdw>
                </a:effectLst>
              </a:rPr>
              <a:t>MLS# 17022988</a:t>
            </a:r>
          </a:p>
          <a:p>
            <a:pPr algn="r"/>
            <a:r>
              <a:rPr lang="en-US" sz="2400" dirty="0">
                <a:ln w="18415" cmpd="sng">
                  <a:solidFill>
                    <a:srgbClr val="FFFFFF"/>
                  </a:solidFill>
                  <a:prstDash val="solid"/>
                </a:ln>
                <a:effectLst>
                  <a:outerShdw blurRad="63500" dir="3600000" algn="tl" rotWithShape="0">
                    <a:srgbClr val="000000">
                      <a:alpha val="70000"/>
                    </a:srgbClr>
                  </a:outerShdw>
                </a:effectLst>
              </a:rPr>
              <a:t>$279,900</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6953" y="8120827"/>
            <a:ext cx="1440183" cy="960122"/>
          </a:xfrm>
          <a:prstGeom prst="roundRect">
            <a:avLst/>
          </a:prstGeom>
          <a:ln>
            <a:noFill/>
          </a:ln>
          <a:effectLst>
            <a:outerShdw blurRad="190500" algn="tl" rotWithShape="0">
              <a:srgbClr val="000000">
                <a:alpha val="70000"/>
              </a:srgbClr>
            </a:outerShdw>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6960" y="5814693"/>
            <a:ext cx="1438154" cy="960103"/>
          </a:xfrm>
          <a:prstGeom prst="roundRect">
            <a:avLst/>
          </a:prstGeom>
          <a:ln>
            <a:noFill/>
          </a:ln>
          <a:effectLst>
            <a:outerShdw blurRad="190500" algn="tl" rotWithShape="0">
              <a:srgbClr val="000000">
                <a:alpha val="70000"/>
              </a:srgbClr>
            </a:outerShdw>
          </a:effectLst>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0458" y="3509229"/>
            <a:ext cx="1436142" cy="958760"/>
          </a:xfrm>
          <a:prstGeom prst="round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41967" y="4660610"/>
            <a:ext cx="1408141" cy="961462"/>
          </a:xfrm>
          <a:prstGeom prst="roundRect">
            <a:avLst/>
          </a:prstGeom>
          <a:ln>
            <a:noFill/>
          </a:ln>
          <a:effectLst>
            <a:outerShdw blurRad="190500" algn="tl" rotWithShape="0">
              <a:srgbClr val="000000">
                <a:alpha val="70000"/>
              </a:srgbClr>
            </a:outerShdw>
          </a:effectLst>
        </p:spPr>
      </p:pic>
      <p:sp>
        <p:nvSpPr>
          <p:cNvPr id="3" name="Subtitle 2"/>
          <p:cNvSpPr>
            <a:spLocks noGrp="1"/>
          </p:cNvSpPr>
          <p:nvPr>
            <p:ph type="subTitle" idx="1"/>
          </p:nvPr>
        </p:nvSpPr>
        <p:spPr>
          <a:xfrm>
            <a:off x="197954" y="3505200"/>
            <a:ext cx="5827492" cy="4746487"/>
          </a:xfrm>
        </p:spPr>
        <p:txBody>
          <a:bodyPr>
            <a:noAutofit/>
          </a:bodyPr>
          <a:lstStyle/>
          <a:p>
            <a:r>
              <a:rPr lang="en-US" sz="1600" dirty="0">
                <a:solidFill>
                  <a:schemeClr val="tx1"/>
                </a:solidFill>
              </a:rPr>
              <a:t>Come and explore this beautiful home at 1399 Emerald Forest Parkway! This home features new carpet, new roof in 2014, new HVAC system in 2015 (Hospital Grade Electric Air Filter), and tasteful wood look laminate flooring in the living room and dining room! Bring your swim suits as the newer above ground pool is ready for you! It has decking around it and also features a </a:t>
            </a:r>
            <a:r>
              <a:rPr lang="en-US" sz="1600" dirty="0" err="1">
                <a:solidFill>
                  <a:schemeClr val="tx1"/>
                </a:solidFill>
              </a:rPr>
              <a:t>tiki</a:t>
            </a:r>
            <a:r>
              <a:rPr lang="en-US" sz="1600" dirty="0">
                <a:solidFill>
                  <a:schemeClr val="tx1"/>
                </a:solidFill>
              </a:rPr>
              <a:t> bar! The home has recently been pressure washed and some of the home has been freshly painted. The seller recently had the home appraised and had the home inspected to provide peace of mind for the buyer. Age, </a:t>
            </a:r>
            <a:r>
              <a:rPr lang="en-US" sz="1600" dirty="0" err="1">
                <a:solidFill>
                  <a:schemeClr val="tx1"/>
                </a:solidFill>
              </a:rPr>
              <a:t>sqft</a:t>
            </a:r>
            <a:r>
              <a:rPr lang="en-US" sz="1600" dirty="0">
                <a:solidFill>
                  <a:schemeClr val="tx1"/>
                </a:solidFill>
              </a:rPr>
              <a:t>, taxes, acreage, HOA dues, and schools are approximate buyer to verify any and all information deemed necessary.</a:t>
            </a: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25446" y="6967417"/>
            <a:ext cx="1441183" cy="960788"/>
          </a:xfrm>
          <a:prstGeom prst="roundRect">
            <a:avLst/>
          </a:prstGeom>
          <a:ln>
            <a:noFill/>
          </a:ln>
          <a:effectLst>
            <a:outerShdw blurRad="190500" algn="tl" rotWithShape="0">
              <a:srgbClr val="000000">
                <a:alpha val="70000"/>
              </a:srgbClr>
            </a:outerShdw>
          </a:effectLst>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20704" y="6670363"/>
            <a:ext cx="2381992" cy="1624086"/>
          </a:xfrm>
          <a:prstGeom prst="round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27493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144</TotalTime>
  <Words>182</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Candara</vt:lpstr>
      <vt:lpstr>Symbol</vt:lpstr>
      <vt:lpstr>Waveform</vt:lpstr>
      <vt:lpstr>Talk About Location And No HOA!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 RANCH PRICED UNDER $90,000!</dc:title>
  <dc:creator>CVH360</dc:creator>
  <cp:lastModifiedBy>A. Thomas Price</cp:lastModifiedBy>
  <cp:revision>32</cp:revision>
  <dcterms:created xsi:type="dcterms:W3CDTF">2006-08-16T00:00:00Z</dcterms:created>
  <dcterms:modified xsi:type="dcterms:W3CDTF">2017-08-31T21:34:09Z</dcterms:modified>
</cp:coreProperties>
</file>