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</p:sldIdLst>
  <p:sldSz cx="7315200" cy="10058400"/>
  <p:notesSz cx="6858000" cy="9144000"/>
  <p:defaultTextStyle>
    <a:defPPr>
      <a:defRPr lang="en-US"/>
    </a:defPPr>
    <a:lvl1pPr marL="0" algn="l" defTabSz="99276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496382" algn="l" defTabSz="99276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992764" algn="l" defTabSz="99276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489146" algn="l" defTabSz="99276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1985528" algn="l" defTabSz="99276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481910" algn="l" defTabSz="99276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2978292" algn="l" defTabSz="99276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474674" algn="l" defTabSz="99276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3971056" algn="l" defTabSz="99276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68">
          <p15:clr>
            <a:srgbClr val="A4A3A4"/>
          </p15:clr>
        </p15:guide>
        <p15:guide id="2" pos="230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>
        <p:scale>
          <a:sx n="75" d="100"/>
          <a:sy n="75" d="100"/>
        </p:scale>
        <p:origin x="2100" y="564"/>
      </p:cViewPr>
      <p:guideLst>
        <p:guide orient="horz" pos="3168"/>
        <p:guide pos="230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37624" y="2011680"/>
            <a:ext cx="6583680" cy="268224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6/15/2018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097280" y="4886490"/>
            <a:ext cx="5120640" cy="25704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303520" y="402803"/>
            <a:ext cx="1645920" cy="8582237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5760" y="402803"/>
            <a:ext cx="4815840" cy="8582237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0160" y="894080"/>
            <a:ext cx="5669280" cy="268224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0160" y="3678086"/>
            <a:ext cx="5669280" cy="2214244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39840" y="9411124"/>
            <a:ext cx="609600" cy="535517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760" y="2346961"/>
            <a:ext cx="3230880" cy="6638079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18560" y="2346961"/>
            <a:ext cx="3230880" cy="6638079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400473"/>
            <a:ext cx="6583680" cy="1676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2251498"/>
            <a:ext cx="3232150" cy="1101301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3716020" y="2251498"/>
            <a:ext cx="3233420" cy="1101301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65760" y="3464561"/>
            <a:ext cx="3232150" cy="552047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716020" y="3464561"/>
            <a:ext cx="3233420" cy="552047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1" y="400473"/>
            <a:ext cx="2406650" cy="170434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65761" y="2235201"/>
            <a:ext cx="2406650" cy="6749839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860040" y="400474"/>
            <a:ext cx="4089400" cy="8584566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3040" y="894080"/>
            <a:ext cx="4389120" cy="766022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463040" y="2686897"/>
            <a:ext cx="4389120" cy="581152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63040" y="1711287"/>
            <a:ext cx="4389120" cy="777850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65760" y="402802"/>
            <a:ext cx="6583680" cy="16764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65760" y="2346960"/>
            <a:ext cx="6583680" cy="690676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365760" y="9411124"/>
            <a:ext cx="1706880" cy="535517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499360" y="9411124"/>
            <a:ext cx="2316480" cy="535517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6339840" y="9411124"/>
            <a:ext cx="609600" cy="535517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7" y="1"/>
            <a:ext cx="7314765" cy="4861601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1" y="9075882"/>
            <a:ext cx="7315198" cy="985839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5000" y="6366035"/>
            <a:ext cx="5406228" cy="2555005"/>
          </a:xfrm>
        </p:spPr>
        <p:txBody>
          <a:bodyPr anchor="ctr">
            <a:noAutofit/>
          </a:bodyPr>
          <a:lstStyle/>
          <a:p>
            <a:r>
              <a:rPr lang="en-US" sz="13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Own a brick 4 bedroom home in desirable Crowfield Plantation! </a:t>
            </a:r>
          </a:p>
          <a:p>
            <a:endParaRPr lang="en-US" sz="1300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US" sz="13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Spacious master bedroom down stairs, family room with fire place, separate dining, eat in kitchen and fourth bedroom is a separate room located over the garage. Freshly stained wood floors and </a:t>
            </a:r>
            <a:r>
              <a:rPr lang="en-US" sz="130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and</a:t>
            </a:r>
            <a:r>
              <a:rPr lang="en-US" sz="13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fresh paint! </a:t>
            </a:r>
          </a:p>
          <a:p>
            <a:endParaRPr lang="en-US" sz="1300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US" sz="13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Step into the back yard and enjoy hot summer days with an in ground swimming pool!! This home checks off everything on your list for a new home owner!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" y="9236214"/>
            <a:ext cx="73151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00325C"/>
                </a:solidFill>
                <a:latin typeface="Century Gothic" panose="020B0502020202020204" pitchFamily="34" charset="0"/>
              </a:rPr>
              <a:t>Connie White, Broker</a:t>
            </a:r>
          </a:p>
          <a:p>
            <a:pPr algn="ctr"/>
            <a:r>
              <a:rPr lang="en-US" sz="1200" dirty="0">
                <a:solidFill>
                  <a:srgbClr val="00325C"/>
                </a:solidFill>
                <a:latin typeface="Century Gothic" panose="020B0502020202020204" pitchFamily="34" charset="0"/>
              </a:rPr>
              <a:t>843-532-3356</a:t>
            </a:r>
          </a:p>
          <a:p>
            <a:pPr algn="ctr"/>
            <a:r>
              <a:rPr lang="en-US" sz="1200" dirty="0">
                <a:solidFill>
                  <a:srgbClr val="00325C"/>
                </a:solidFill>
                <a:latin typeface="Century Gothic" panose="020B0502020202020204" pitchFamily="34" charset="0"/>
              </a:rPr>
              <a:t>conniesyouragent@gmail.com</a:t>
            </a:r>
            <a:endParaRPr lang="en-US" sz="1050" dirty="0">
              <a:solidFill>
                <a:srgbClr val="00325C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-12703" y="9856533"/>
            <a:ext cx="7327903" cy="20005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7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Charleston Homes · 597 Old Mt. Holly Road · Suite 301 · Goose Creek, SC 29445</a:t>
            </a:r>
          </a:p>
        </p:txBody>
      </p:sp>
      <p:sp>
        <p:nvSpPr>
          <p:cNvPr id="23" name="Rectangle 22"/>
          <p:cNvSpPr/>
          <p:nvPr/>
        </p:nvSpPr>
        <p:spPr>
          <a:xfrm>
            <a:off x="0" y="0"/>
            <a:ext cx="73152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tyle Script" panose="030804020302050B0404" pitchFamily="66" charset="0"/>
              </a:rPr>
              <a:t>Pictures Are Worth A Thousand Words!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5000" y="4941351"/>
            <a:ext cx="5402260" cy="1424684"/>
          </a:xfrm>
        </p:spPr>
        <p:txBody>
          <a:bodyPr anchor="ctr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/>
          </a:bodyPr>
          <a:lstStyle/>
          <a:p>
            <a:r>
              <a:rPr lang="en-US" sz="2800" b="0" cap="none" dirty="0">
                <a:ln w="10541" cmpd="sng">
                  <a:noFill/>
                  <a:prstDash val="solid"/>
                </a:ln>
                <a:solidFill>
                  <a:schemeClr val="tx2"/>
                </a:solidFill>
                <a:effectLst/>
                <a:latin typeface="Century Gothic" panose="020B0502020202020204" pitchFamily="34" charset="0"/>
              </a:rPr>
              <a:t>139 Hickory Trace Drive</a:t>
            </a:r>
            <a:br>
              <a:rPr lang="en-US" sz="2800" b="0" cap="none" dirty="0">
                <a:ln w="10541" cmpd="sng">
                  <a:noFill/>
                  <a:prstDash val="solid"/>
                </a:ln>
                <a:solidFill>
                  <a:schemeClr val="tx2"/>
                </a:solidFill>
                <a:effectLst/>
                <a:latin typeface="Century Gothic" panose="020B0502020202020204" pitchFamily="34" charset="0"/>
              </a:rPr>
            </a:br>
            <a:r>
              <a:rPr lang="en-US" sz="1800" b="0" cap="none" dirty="0">
                <a:ln w="10541" cmpd="sng">
                  <a:noFill/>
                  <a:prstDash val="solid"/>
                </a:ln>
                <a:solidFill>
                  <a:schemeClr val="tx2"/>
                </a:solidFill>
                <a:effectLst/>
                <a:latin typeface="Century Gothic" panose="020B0502020202020204" pitchFamily="34" charset="0"/>
              </a:rPr>
              <a:t>Crowfield Plantation :: Goose Creek, SC 29445</a:t>
            </a:r>
            <a:br>
              <a:rPr lang="en-US" sz="1800" b="0" cap="none" dirty="0">
                <a:ln w="10541" cmpd="sng">
                  <a:noFill/>
                  <a:prstDash val="solid"/>
                </a:ln>
                <a:solidFill>
                  <a:schemeClr val="tx2"/>
                </a:solidFill>
                <a:effectLst/>
                <a:latin typeface="Century Gothic" panose="020B0502020202020204" pitchFamily="34" charset="0"/>
              </a:rPr>
            </a:br>
            <a:r>
              <a:rPr lang="en-US" sz="1800" b="0" cap="none" dirty="0">
                <a:ln w="10541" cmpd="sng">
                  <a:noFill/>
                  <a:prstDash val="solid"/>
                </a:ln>
                <a:solidFill>
                  <a:schemeClr val="tx2"/>
                </a:solidFill>
                <a:effectLst/>
                <a:latin typeface="Century Gothic" panose="020B0502020202020204" pitchFamily="34" charset="0"/>
              </a:rPr>
              <a:t>MLS# 18016959 :: $250,000</a:t>
            </a:r>
            <a:br>
              <a:rPr lang="en-US" sz="1800" b="0" cap="none" dirty="0">
                <a:ln w="10541" cmpd="sng">
                  <a:noFill/>
                  <a:prstDash val="solid"/>
                </a:ln>
                <a:solidFill>
                  <a:schemeClr val="tx2"/>
                </a:solidFill>
                <a:effectLst/>
                <a:latin typeface="Century Gothic" panose="020B0502020202020204" pitchFamily="34" charset="0"/>
              </a:rPr>
            </a:br>
            <a:r>
              <a:rPr lang="en-US" sz="1800" b="0" cap="none" dirty="0">
                <a:ln w="10541" cmpd="sng">
                  <a:noFill/>
                  <a:prstDash val="solid"/>
                </a:ln>
                <a:solidFill>
                  <a:schemeClr val="tx2"/>
                </a:solidFill>
                <a:effectLst/>
                <a:latin typeface="Century Gothic" panose="020B0502020202020204" pitchFamily="34" charset="0"/>
              </a:rPr>
              <a:t>4 Bed / 2 Bath</a:t>
            </a:r>
            <a:endParaRPr lang="en-US" sz="1200" b="0" cap="none" dirty="0">
              <a:ln w="10541" cmpd="sng">
                <a:noFill/>
                <a:prstDash val="solid"/>
              </a:ln>
              <a:solidFill>
                <a:schemeClr val="tx2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5" name="Diagonal Stripe 4"/>
          <p:cNvSpPr/>
          <p:nvPr/>
        </p:nvSpPr>
        <p:spPr>
          <a:xfrm rot="5400000">
            <a:off x="6630245" y="-890411"/>
            <a:ext cx="1827110" cy="1828800"/>
          </a:xfrm>
          <a:prstGeom prst="diagStrip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2716896">
            <a:off x="6941501" y="-555080"/>
            <a:ext cx="16161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Just Reduced</a:t>
            </a:r>
            <a:br>
              <a:rPr lang="en-US" sz="1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</a:br>
            <a:r>
              <a:rPr lang="en-US" sz="1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$785,000!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5" y="5011561"/>
            <a:ext cx="1828799" cy="1215413"/>
          </a:xfrm>
          <a:prstGeom prst="rect">
            <a:avLst/>
          </a:prstGeom>
          <a:ln>
            <a:noFill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5" y="7892887"/>
            <a:ext cx="1828800" cy="1214597"/>
          </a:xfrm>
          <a:prstGeom prst="rect">
            <a:avLst/>
          </a:prstGeom>
          <a:ln>
            <a:noFill/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5" y="6451990"/>
            <a:ext cx="1828800" cy="1215472"/>
          </a:xfrm>
          <a:prstGeom prst="rect">
            <a:avLst/>
          </a:prstGeom>
          <a:ln>
            <a:noFill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21" y="9268437"/>
            <a:ext cx="849342" cy="643440"/>
          </a:xfrm>
          <a:prstGeom prst="rect">
            <a:avLst/>
          </a:prstGeom>
          <a:ln w="12700">
            <a:noFill/>
          </a:ln>
          <a:effectLst/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650" y="9377206"/>
            <a:ext cx="850392" cy="425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95034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358</TotalTime>
  <Words>122</Words>
  <Application>Microsoft Office PowerPoint</Application>
  <PresentationFormat>Custom</PresentationFormat>
  <Paragraphs>12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0" baseType="lpstr">
      <vt:lpstr>Book Antiqua</vt:lpstr>
      <vt:lpstr>Century Gothic</vt:lpstr>
      <vt:lpstr>Freestyle Script</vt:lpstr>
      <vt:lpstr>Lucida Sans</vt:lpstr>
      <vt:lpstr>Trebuchet MS</vt:lpstr>
      <vt:lpstr>Wingdings</vt:lpstr>
      <vt:lpstr>Wingdings 2</vt:lpstr>
      <vt:lpstr>Wingdings 3</vt:lpstr>
      <vt:lpstr>Apex</vt:lpstr>
      <vt:lpstr>139 Hickory Trace Drive Crowfield Plantation :: Goose Creek, SC 29445 MLS# 18016959 :: $250,000 4 Bed / 2 Bath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CVH360</dc:creator>
  <cp:lastModifiedBy>A. Thomas Price</cp:lastModifiedBy>
  <cp:revision>69</cp:revision>
  <dcterms:created xsi:type="dcterms:W3CDTF">2006-08-16T00:00:00Z</dcterms:created>
  <dcterms:modified xsi:type="dcterms:W3CDTF">2018-06-15T13:11:38Z</dcterms:modified>
</cp:coreProperties>
</file>