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84"/>
          <a:stretch/>
        </p:blipFill>
        <p:spPr bwMode="auto">
          <a:xfrm>
            <a:off x="178287" y="176695"/>
            <a:ext cx="7415827" cy="492870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tx1">
                    <a:alpha val="77000"/>
                  </a:scheme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7771" y="3480850"/>
            <a:ext cx="3718463" cy="1643097"/>
          </a:xfrm>
        </p:spPr>
        <p:txBody>
          <a:bodyPr anchor="ctr">
            <a:noAutofit/>
          </a:bodyPr>
          <a:lstStyle/>
          <a:p>
            <a:pPr algn="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139 Wando Reach Road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Point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29492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15007827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125,000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16" y="5105399"/>
            <a:ext cx="7462784" cy="2133601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Gated, landscaped, waterfront community on the deep section of Wando River. One of the most exclusive Daniel Island/Clements Ferry area neighborhoods. Beautiful wooded lot in a low density neighborhood. Community dock with strong Covenants and Restrictions. The neighborhood is a short drive to downtown Charleston with 5-star restaurants, world class shopping and iconic history as well as a short drive to the beaches, the airport, Boeing, Mount Pleasant and Daniel Island. New, nearby K-8 school scheduled to open August 2016 according to Berkeley County Schools website.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78287" y="76200"/>
            <a:ext cx="7415827" cy="831471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Open House This Saturday from 2-4</a:t>
            </a:r>
            <a:endParaRPr lang="en-US" sz="30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79349" y="7245248"/>
            <a:ext cx="6013702" cy="1429446"/>
            <a:chOff x="932669" y="7245248"/>
            <a:chExt cx="6013702" cy="1429446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194"/>
            <a:stretch/>
          </p:blipFill>
          <p:spPr bwMode="auto">
            <a:xfrm>
              <a:off x="4775756" y="7245248"/>
              <a:ext cx="2170615" cy="142944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05"/>
            <a:stretch/>
          </p:blipFill>
          <p:spPr bwMode="auto">
            <a:xfrm>
              <a:off x="932669" y="7245248"/>
              <a:ext cx="2172268" cy="142944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6" name="Rectangle 15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5375" y="9037568"/>
            <a:ext cx="1021651" cy="53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139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139 Wando Reach Road Wando Point Wando, SC 29492 MLS# 15007827 $125,000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2016-03-11T19:09:06Z</dcterms:modified>
</cp:coreProperties>
</file>