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806" y="-33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hyperlink" Target="http://www.agentownedrealty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mailto:jill@agentowned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84"/>
          <a:stretch/>
        </p:blipFill>
        <p:spPr bwMode="auto">
          <a:xfrm>
            <a:off x="178287" y="176695"/>
            <a:ext cx="7415827" cy="492870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4267200" y="2957630"/>
            <a:ext cx="3576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Loaded with Updates</a:t>
            </a:r>
            <a:endParaRPr lang="en-US" sz="2800" b="1" i="1" dirty="0">
              <a:solidFill>
                <a:schemeClr val="bg1"/>
              </a:solidFill>
              <a:effectLst>
                <a:outerShdw blurRad="50800" dist="38100" dir="5400000" algn="t" rotWithShape="0">
                  <a:schemeClr val="tx1">
                    <a:alpha val="77000"/>
                  </a:schemeClr>
                </a:outerShdw>
              </a:effectLst>
              <a:latin typeface="Gabriola" panose="04040605051002020D02" pitchFamily="82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4937" y="891540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7771" y="3480850"/>
            <a:ext cx="3718463" cy="1643097"/>
          </a:xfrm>
        </p:spPr>
        <p:txBody>
          <a:bodyPr anchor="ctr">
            <a:noAutofit/>
          </a:bodyPr>
          <a:lstStyle/>
          <a:p>
            <a:pPr algn="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139 Wando Reach Road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Point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Wando, SC 29492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15007827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125,000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216" y="5105399"/>
            <a:ext cx="7462784" cy="2133601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Gated, landscaped, waterfront community on the deep section of Wando River. One of the most exclusive Daniel Island/Clements Ferry area neighborhoods. Beautiful wooded lot in a low density neighborhood. Community dock with strong Covenants and Restrictions. The neighborhood is a short drive to downtown Charleston with 5-star restaurants, world class shopping and iconic history as well as a short drive to the beaches, the airport, Boeing, Mount Pleasant and Daniel Island. New, nearby K-8 school scheduled to open August 2016 according to Berkeley County Schools website.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76190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 smtClean="0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 smtClean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</a:rPr>
              <a:t>843-297-5590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jill@agentowned.com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Preferred Group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78287" y="76200"/>
            <a:ext cx="7415827" cy="831471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i="1" dirty="0">
                <a:solidFill>
                  <a:schemeClr val="tx1"/>
                </a:solidFill>
                <a:latin typeface="Gabriola" panose="04040605051002020D02" pitchFamily="82" charset="0"/>
              </a:rPr>
              <a:t>Gated Community with Deep Water Dock!</a:t>
            </a:r>
            <a:endParaRPr lang="en-US" sz="3000" b="1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79349" y="7245248"/>
            <a:ext cx="6013702" cy="1429446"/>
            <a:chOff x="932669" y="7245248"/>
            <a:chExt cx="6013702" cy="1429446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194"/>
            <a:stretch/>
          </p:blipFill>
          <p:spPr bwMode="auto">
            <a:xfrm>
              <a:off x="4775756" y="7245248"/>
              <a:ext cx="2170615" cy="1429446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5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005"/>
            <a:stretch/>
          </p:blipFill>
          <p:spPr bwMode="auto">
            <a:xfrm>
              <a:off x="932669" y="7245248"/>
              <a:ext cx="2172268" cy="1429446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25" name="Rectangle 24"/>
          <p:cNvSpPr/>
          <p:nvPr/>
        </p:nvSpPr>
        <p:spPr>
          <a:xfrm>
            <a:off x="157216" y="8915400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stan.huff@agentowned.com</a:t>
            </a:r>
            <a:r>
              <a:rPr lang="en-US" sz="14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991564" y="9598644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7"/>
              </a:rPr>
              <a:t>www.agentownedrealty.com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140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139 Wando Reach Road Wando Point Wando, SC 29492 MLS# 15007827 $125,000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28</cp:revision>
  <dcterms:created xsi:type="dcterms:W3CDTF">2006-08-16T00:00:00Z</dcterms:created>
  <dcterms:modified xsi:type="dcterms:W3CDTF">2015-08-18T14:54:14Z</dcterms:modified>
</cp:coreProperties>
</file>