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1/8/2018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99" y="-4980"/>
            <a:ext cx="7313674" cy="486058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Spectacular four bedroom home with master down in Crowfield Plantation. This home features gorgeous over sized windows with an abundance of natural light. The view of your picturesque back yard is breath taking.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Hard wood floors, double sided fire place and amazing screen porch make this home a must see and must buy! Behind this lot is the path to the Crowfield Lake. Pictures are worth a thousand words!</a:t>
            </a:r>
            <a:endParaRPr lang="en-US" sz="1300" b="1" dirty="0">
              <a:solidFill>
                <a:schemeClr val="tx2">
                  <a:lumMod val="75000"/>
                </a:schemeClr>
              </a:solidFill>
              <a:latin typeface="Century Gothic" panose="020B0502020202020204" pitchFamily="34" charset="0"/>
            </a:endParaRP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323439"/>
          </a:xfrm>
          <a:prstGeom prst="rect">
            <a:avLst/>
          </a:prstGeom>
          <a:noFill/>
        </p:spPr>
        <p:txBody>
          <a:bodyPr wrap="square">
            <a:spAutoFit/>
          </a:bodyPr>
          <a:lstStyle/>
          <a:p>
            <a:r>
              <a:rPr lang="en-US" sz="4000" b="1" dirty="0">
                <a:ln w="3175">
                  <a:solidFill>
                    <a:srgbClr val="00B0F0"/>
                  </a:solidFill>
                </a:ln>
                <a:solidFill>
                  <a:schemeClr val="tx2">
                    <a:lumMod val="20000"/>
                    <a:lumOff val="80000"/>
                  </a:schemeClr>
                </a:solidFill>
                <a:effectLst>
                  <a:outerShdw blurRad="50800" dist="38100" dir="5400000" algn="t" rotWithShape="0">
                    <a:prstClr val="black">
                      <a:alpha val="40000"/>
                    </a:prstClr>
                  </a:outerShdw>
                </a:effectLst>
                <a:latin typeface="Freestyle Script" panose="030804020302050B0404" pitchFamily="66" charset="0"/>
              </a:rPr>
              <a:t>Crowfield Plantation 4 Bedroom </a:t>
            </a:r>
          </a:p>
          <a:p>
            <a:r>
              <a:rPr lang="en-US" sz="4000" b="1" dirty="0">
                <a:ln w="3175">
                  <a:solidFill>
                    <a:srgbClr val="00B0F0"/>
                  </a:solidFill>
                </a:ln>
                <a:solidFill>
                  <a:schemeClr val="tx2">
                    <a:lumMod val="20000"/>
                    <a:lumOff val="80000"/>
                  </a:schemeClr>
                </a:solidFill>
                <a:effectLst>
                  <a:outerShdw blurRad="50800" dist="38100" dir="5400000" algn="t" rotWithShape="0">
                    <a:prstClr val="black">
                      <a:alpha val="40000"/>
                    </a:prstClr>
                  </a:outerShdw>
                </a:effectLst>
                <a:latin typeface="Freestyle Script" panose="030804020302050B0404" pitchFamily="66" charset="0"/>
              </a:rPr>
              <a:t>With Master Down</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139 Winding Rock Road</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17025945 :: $283,000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5487245" y="-10958"/>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5717550" y="447483"/>
            <a:ext cx="1778051"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 y="5011420"/>
            <a:ext cx="1828800" cy="1214785"/>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3" y="7721265"/>
            <a:ext cx="1828136" cy="1214788"/>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366146"/>
            <a:ext cx="1828800" cy="1215181"/>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62150"/>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334</TotalTime>
  <Words>113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139 Winding Rock Road Crowfield Plantation :: Goose Creek, SC 29445 MLS# 17025945 :: $283,000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2018-01-08T20:52:55Z</dcterms:modified>
</cp:coreProperties>
</file>