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5211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9151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4432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lvl1pPr>
              <a:defRPr sz="900"/>
            </a:lvl1p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3372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0896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7714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8507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4729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406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380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911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550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452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170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1669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43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2530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fld id="{1D8BD707-D9CF-40AE-B4C6-C98DA3205C09}" type="datetimeFigureOut">
              <a:rPr lang="en-US" smtClean="0"/>
              <a:pPr/>
              <a:t>10/17/2017</a:t>
            </a:fld>
            <a:endParaRPr lang="en-US"/>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0177940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000998" cy="1470025"/>
          </a:xfrm>
          <a:noFill/>
        </p:spPr>
        <p:txBody>
          <a:bodyPr anchor="t">
            <a:normAutofit/>
          </a:bodyPr>
          <a:lstStyle/>
          <a:p>
            <a:r>
              <a:rPr lang="en-US" sz="2400" b="1" i="1" dirty="0">
                <a:solidFill>
                  <a:schemeClr val="accent1"/>
                </a:solidFill>
                <a:effectLst>
                  <a:outerShdw blurRad="38100" dist="38100" dir="2700000" algn="tl">
                    <a:srgbClr val="000000">
                      <a:alpha val="43137"/>
                    </a:srgbClr>
                  </a:outerShdw>
                </a:effectLst>
                <a:latin typeface="Century Gothic" panose="020B0502020202020204" pitchFamily="34" charset="0"/>
              </a:rPr>
              <a:t>Spectacular Four Bedroom Home With Master Down</a:t>
            </a:r>
            <a:endParaRPr lang="en-US" sz="2400" i="1" dirty="0">
              <a:solidFill>
                <a:schemeClr val="accent1"/>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513768" y="3433601"/>
            <a:ext cx="7487230" cy="2271397"/>
          </a:xfrm>
        </p:spPr>
        <p:txBody>
          <a:bodyPr anchor="ctr">
            <a:noAutofit/>
          </a:bodyPr>
          <a:lstStyle/>
          <a:p>
            <a:pPr algn="ctr"/>
            <a:r>
              <a:rPr lang="en-US" sz="1500" dirty="0">
                <a:solidFill>
                  <a:schemeClr val="bg1"/>
                </a:solidFill>
                <a:latin typeface="Century Gothic" panose="020B0502020202020204" pitchFamily="34" charset="0"/>
              </a:rPr>
              <a:t>Spectacular four bedroom home with master down in Crowfield Plantation. This home features gorgeous over sized windows with an abundance of natural light. The view of your picturesque back yard is breath taking. Hard wood floors, double sided fire place and amazing back porch make this home a must see and must buy! Behind this lot is the path to the Crowfield Lake. Pictures are worth a thousand words!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68" y="524727"/>
            <a:ext cx="3955208" cy="2966404"/>
          </a:xfrm>
          <a:prstGeom prst="rect">
            <a:avLst/>
          </a:prstGeom>
          <a:ln>
            <a:noFill/>
          </a:ln>
          <a:effectLst>
            <a:softEdge rad="112500"/>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858784"/>
            <a:ext cx="1142997" cy="857248"/>
          </a:xfrm>
          <a:prstGeom prst="rect">
            <a:avLst/>
          </a:prstGeom>
          <a:ln>
            <a:solidFill>
              <a:schemeClr val="bg1"/>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5152702"/>
            <a:ext cx="1142996" cy="857246"/>
          </a:xfrm>
          <a:prstGeom prst="rect">
            <a:avLst/>
          </a:prstGeom>
          <a:ln>
            <a:solidFill>
              <a:schemeClr val="bg1"/>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0999" y="3435136"/>
            <a:ext cx="1142997" cy="857248"/>
          </a:xfrm>
          <a:prstGeom prst="rect">
            <a:avLst/>
          </a:prstGeom>
          <a:ln>
            <a:solidFill>
              <a:schemeClr val="bg1"/>
            </a:solidFill>
          </a:ln>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0998" y="2576352"/>
            <a:ext cx="1142999" cy="857248"/>
          </a:xfrm>
          <a:prstGeom prst="rect">
            <a:avLst/>
          </a:prstGeom>
          <a:ln>
            <a:solidFill>
              <a:schemeClr val="bg1"/>
            </a:solidFill>
          </a:ln>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0999" y="1717568"/>
            <a:ext cx="1142997" cy="857248"/>
          </a:xfrm>
          <a:prstGeom prst="rect">
            <a:avLst/>
          </a:prstGeom>
          <a:ln>
            <a:solidFill>
              <a:schemeClr val="bg1"/>
            </a:solidFill>
          </a:ln>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1001" y="0"/>
            <a:ext cx="1142997" cy="857247"/>
          </a:xfrm>
          <a:prstGeom prst="rect">
            <a:avLst/>
          </a:prstGeom>
          <a:ln>
            <a:solidFill>
              <a:schemeClr val="bg1"/>
            </a:solidFill>
          </a:ln>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01001" y="4293920"/>
            <a:ext cx="1142997" cy="857247"/>
          </a:xfrm>
          <a:prstGeom prst="rect">
            <a:avLst/>
          </a:prstGeom>
          <a:ln>
            <a:solidFill>
              <a:schemeClr val="bg1"/>
            </a:solidFill>
          </a:ln>
        </p:spPr>
      </p:pic>
      <p:sp>
        <p:nvSpPr>
          <p:cNvPr id="17" name="TextBox 16"/>
          <p:cNvSpPr txBox="1"/>
          <p:nvPr/>
        </p:nvSpPr>
        <p:spPr>
          <a:xfrm>
            <a:off x="4468976" y="524727"/>
            <a:ext cx="3532023" cy="1384995"/>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139 Winding Rock Rd</a:t>
            </a:r>
          </a:p>
          <a:p>
            <a:endParaRPr lang="en-US" sz="2000" dirty="0">
              <a:solidFill>
                <a:schemeClr val="bg1"/>
              </a:solidFill>
              <a:latin typeface="Century Gothic" panose="020B0502020202020204" pitchFamily="34" charset="0"/>
            </a:endParaRPr>
          </a:p>
          <a:p>
            <a:r>
              <a:rPr lang="en-US" sz="2000" dirty="0">
                <a:solidFill>
                  <a:schemeClr val="bg1"/>
                </a:solidFill>
                <a:latin typeface="Century Gothic" panose="020B0502020202020204" pitchFamily="34" charset="0"/>
              </a:rPr>
              <a:t>Crowfield Plantation</a:t>
            </a:r>
          </a:p>
          <a:p>
            <a:r>
              <a:rPr lang="en-US" sz="2000" dirty="0">
                <a:solidFill>
                  <a:schemeClr val="bg1"/>
                </a:solidFill>
                <a:latin typeface="Century Gothic" panose="020B0502020202020204" pitchFamily="34" charset="0"/>
              </a:rPr>
              <a:t>Goose Creek, SC 29445</a:t>
            </a:r>
          </a:p>
        </p:txBody>
      </p:sp>
      <p:sp>
        <p:nvSpPr>
          <p:cNvPr id="18" name="Rectangle 17"/>
          <p:cNvSpPr/>
          <p:nvPr/>
        </p:nvSpPr>
        <p:spPr>
          <a:xfrm>
            <a:off x="4468976" y="2514600"/>
            <a:ext cx="3532023" cy="923330"/>
          </a:xfrm>
          <a:prstGeom prst="rect">
            <a:avLst/>
          </a:prstGeom>
        </p:spPr>
        <p:txBody>
          <a:bodyPr wrap="square">
            <a:spAutoFit/>
          </a:bodyPr>
          <a:lstStyle/>
          <a:p>
            <a:r>
              <a:rPr lang="en-US" dirty="0">
                <a:solidFill>
                  <a:schemeClr val="bg1"/>
                </a:solidFill>
                <a:latin typeface="Century Gothic" panose="020B0502020202020204" pitchFamily="34" charset="0"/>
              </a:rPr>
              <a:t>MLS# 17025945</a:t>
            </a:r>
          </a:p>
          <a:p>
            <a:r>
              <a:rPr lang="en-US" dirty="0">
                <a:solidFill>
                  <a:schemeClr val="bg1"/>
                </a:solidFill>
                <a:latin typeface="Century Gothic" panose="020B0502020202020204" pitchFamily="34" charset="0"/>
              </a:rPr>
              <a:t>$289,900</a:t>
            </a:r>
          </a:p>
          <a:p>
            <a:r>
              <a:rPr lang="en-US" dirty="0">
                <a:solidFill>
                  <a:schemeClr val="bg1"/>
                </a:solidFill>
                <a:latin typeface="Century Gothic" panose="020B0502020202020204" pitchFamily="34" charset="0"/>
              </a:rPr>
              <a:t>4 Bed / 2½ Bath</a:t>
            </a:r>
            <a:endParaRPr lang="en-US" dirty="0">
              <a:solidFill>
                <a:schemeClr val="bg1"/>
              </a:solidFill>
            </a:endParaRPr>
          </a:p>
        </p:txBody>
      </p:sp>
      <p:sp>
        <p:nvSpPr>
          <p:cNvPr id="5" name="Rectangle 4"/>
          <p:cNvSpPr/>
          <p:nvPr/>
        </p:nvSpPr>
        <p:spPr>
          <a:xfrm rot="19745792">
            <a:off x="-2083359" y="2098904"/>
            <a:ext cx="1590500" cy="338554"/>
          </a:xfrm>
          <a:prstGeom prst="rect">
            <a:avLst/>
          </a:prstGeom>
          <a:noFill/>
        </p:spPr>
        <p:txBody>
          <a:bodyPr wrap="none" lIns="91440" tIns="45720" rIns="91440" bIns="45720">
            <a:spAutoFit/>
          </a:bodyPr>
          <a:lstStyle/>
          <a:p>
            <a:pPr algn="ctr"/>
            <a:r>
              <a:rPr lang="en-US" sz="800" b="1" cap="none" spc="0" dirty="0">
                <a:ln w="0">
                  <a:solidFill>
                    <a:srgbClr val="C00000"/>
                  </a:solidFill>
                </a:ln>
                <a:solidFill>
                  <a:srgbClr val="FF0000"/>
                </a:solidFill>
                <a:effectLst>
                  <a:outerShdw blurRad="50800" dist="38100" dir="5400000" algn="t" rotWithShape="0">
                    <a:prstClr val="black">
                      <a:alpha val="84000"/>
                    </a:prstClr>
                  </a:outerShdw>
                </a:effectLst>
                <a:latin typeface="Stencil" panose="040409050D0802020404" pitchFamily="82" charset="0"/>
              </a:rPr>
              <a:t>Open House Canceled!</a:t>
            </a:r>
          </a:p>
          <a:p>
            <a:pPr algn="ctr"/>
            <a:r>
              <a:rPr lang="en-US" sz="800" b="1" dirty="0">
                <a:ln w="0">
                  <a:solidFill>
                    <a:srgbClr val="C00000"/>
                  </a:solidFill>
                </a:ln>
                <a:solidFill>
                  <a:srgbClr val="FF0000"/>
                </a:solidFill>
                <a:effectLst>
                  <a:outerShdw blurRad="50800" dist="38100" dir="5400000" algn="t" rotWithShape="0">
                    <a:prstClr val="black">
                      <a:alpha val="84000"/>
                    </a:prstClr>
                  </a:outerShdw>
                </a:effectLst>
                <a:latin typeface="Stencil" panose="040409050D0802020404" pitchFamily="82" charset="0"/>
              </a:rPr>
              <a:t>Under Contract In 3 Days!</a:t>
            </a:r>
            <a:endParaRPr lang="en-US" sz="800" b="1" cap="none" spc="0" dirty="0">
              <a:ln w="0">
                <a:solidFill>
                  <a:srgbClr val="C00000"/>
                </a:solidFill>
              </a:ln>
              <a:solidFill>
                <a:srgbClr val="FF0000"/>
              </a:solidFill>
              <a:effectLst>
                <a:outerShdw blurRad="50800" dist="38100" dir="5400000" algn="t" rotWithShape="0">
                  <a:prstClr val="black">
                    <a:alpha val="84000"/>
                  </a:prstClr>
                </a:outerShdw>
              </a:effectLst>
              <a:latin typeface="Stencil" panose="040409050D0802020404" pitchFamily="82" charset="0"/>
            </a:endParaRPr>
          </a:p>
        </p:txBody>
      </p:sp>
      <p:sp>
        <p:nvSpPr>
          <p:cNvPr id="22" name="Rectangle 21"/>
          <p:cNvSpPr/>
          <p:nvPr/>
        </p:nvSpPr>
        <p:spPr>
          <a:xfrm>
            <a:off x="0" y="6571485"/>
            <a:ext cx="9143998" cy="2103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6553531"/>
            <a:ext cx="8000996" cy="246221"/>
          </a:xfrm>
          <a:prstGeom prst="rect">
            <a:avLst/>
          </a:prstGeom>
        </p:spPr>
        <p:txBody>
          <a:bodyPr wrap="square" anchor="ctr">
            <a:spAutoFit/>
          </a:bodyPr>
          <a:lstStyle/>
          <a:p>
            <a:pPr algn="r"/>
            <a:r>
              <a:rPr lang="en-US" sz="1000" i="1" dirty="0">
                <a:solidFill>
                  <a:schemeClr val="bg1"/>
                </a:solidFill>
                <a:latin typeface="Century Gothic" panose="020B0502020202020204" pitchFamily="34" charset="0"/>
              </a:rPr>
              <a:t>Charleston Homes </a:t>
            </a:r>
            <a:r>
              <a:rPr lang="en-US" sz="1000" i="1" dirty="0">
                <a:solidFill>
                  <a:schemeClr val="bg1"/>
                </a:solidFill>
                <a:latin typeface="Trebuchet MS" panose="020B0603020202020204" pitchFamily="34" charset="0"/>
              </a:rPr>
              <a:t>· </a:t>
            </a:r>
            <a:r>
              <a:rPr lang="en-US" sz="1000" i="1" dirty="0">
                <a:solidFill>
                  <a:schemeClr val="bg1"/>
                </a:solidFill>
                <a:latin typeface="Century Gothic" panose="020B0502020202020204" pitchFamily="34" charset="0"/>
              </a:rPr>
              <a:t>597 Old Mt. Holly Road </a:t>
            </a:r>
            <a:r>
              <a:rPr lang="en-US" sz="1000" i="1" dirty="0">
                <a:solidFill>
                  <a:schemeClr val="bg1"/>
                </a:solidFill>
                <a:latin typeface="Trebuchet MS" panose="020B0603020202020204" pitchFamily="34" charset="0"/>
              </a:rPr>
              <a:t>· </a:t>
            </a:r>
            <a:r>
              <a:rPr lang="en-US" sz="1000" i="1" dirty="0">
                <a:solidFill>
                  <a:schemeClr val="bg1"/>
                </a:solidFill>
                <a:latin typeface="Century Gothic" panose="020B0502020202020204" pitchFamily="34" charset="0"/>
              </a:rPr>
              <a:t>Suite 301 </a:t>
            </a:r>
            <a:r>
              <a:rPr lang="en-US" sz="1000" i="1" dirty="0">
                <a:solidFill>
                  <a:schemeClr val="bg1"/>
                </a:solidFill>
                <a:latin typeface="Trebuchet MS" panose="020B0603020202020204" pitchFamily="34" charset="0"/>
              </a:rPr>
              <a:t>· </a:t>
            </a:r>
            <a:r>
              <a:rPr lang="en-US" sz="1000" i="1" dirty="0">
                <a:solidFill>
                  <a:schemeClr val="bg1"/>
                </a:solidFill>
                <a:latin typeface="Century Gothic" panose="020B0502020202020204" pitchFamily="34" charset="0"/>
              </a:rPr>
              <a:t>Goose Creek, SC 29445</a:t>
            </a:r>
            <a:endParaRPr lang="en-US" sz="1000" i="1" dirty="0">
              <a:solidFill>
                <a:schemeClr val="bg1"/>
              </a:solidFill>
            </a:endParaRPr>
          </a:p>
        </p:txBody>
      </p: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708989"/>
            <a:ext cx="849342" cy="643440"/>
          </a:xfrm>
          <a:prstGeom prst="rect">
            <a:avLst/>
          </a:prstGeom>
          <a:ln w="12700">
            <a:noFill/>
          </a:ln>
          <a:effectLst/>
        </p:spPr>
      </p:pic>
      <p:sp>
        <p:nvSpPr>
          <p:cNvPr id="25" name="Rectangle 24"/>
          <p:cNvSpPr/>
          <p:nvPr/>
        </p:nvSpPr>
        <p:spPr>
          <a:xfrm>
            <a:off x="849342" y="5739825"/>
            <a:ext cx="7151654" cy="584775"/>
          </a:xfrm>
          <a:prstGeom prst="rect">
            <a:avLst/>
          </a:prstGeom>
        </p:spPr>
        <p:txBody>
          <a:bodyPr wrap="square">
            <a:spAutoFit/>
          </a:bodyPr>
          <a:lstStyle/>
          <a:p>
            <a:r>
              <a:rPr lang="en-US" sz="1600" b="1" dirty="0">
                <a:solidFill>
                  <a:schemeClr val="bg1">
                    <a:lumMod val="95000"/>
                  </a:schemeClr>
                </a:solidFill>
                <a:latin typeface="Century Gothic" panose="020B0502020202020204" pitchFamily="34" charset="0"/>
              </a:rPr>
              <a:t>Connie White, Broker</a:t>
            </a:r>
          </a:p>
          <a:p>
            <a:r>
              <a:rPr lang="en-US" sz="1600" dirty="0">
                <a:solidFill>
                  <a:schemeClr val="bg1">
                    <a:lumMod val="95000"/>
                  </a:schemeClr>
                </a:solidFill>
                <a:latin typeface="Century Gothic" panose="020B0502020202020204" pitchFamily="34" charset="0"/>
              </a:rPr>
              <a:t>843-532-3356 </a:t>
            </a:r>
            <a:r>
              <a:rPr lang="en-US" sz="1600" dirty="0">
                <a:solidFill>
                  <a:schemeClr val="bg1">
                    <a:lumMod val="95000"/>
                  </a:schemeClr>
                </a:solidFill>
                <a:latin typeface="Trebuchet MS" panose="020B0603020202020204" pitchFamily="34" charset="0"/>
              </a:rPr>
              <a:t>· </a:t>
            </a:r>
            <a:r>
              <a:rPr lang="en-US" sz="1600" dirty="0">
                <a:solidFill>
                  <a:schemeClr val="bg1">
                    <a:lumMod val="95000"/>
                  </a:schemeClr>
                </a:solidFill>
                <a:latin typeface="Century Gothic" panose="020B0502020202020204" pitchFamily="34" charset="0"/>
              </a:rPr>
              <a:t>conniesyouragent@gmail.com</a:t>
            </a:r>
            <a:endParaRPr lang="en-US" sz="1600" dirty="0">
              <a:solidFill>
                <a:schemeClr val="bg1">
                  <a:lumMod val="95000"/>
                </a:schemeClr>
              </a:solidFill>
            </a:endParaRPr>
          </a:p>
        </p:txBody>
      </p:sp>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352429"/>
            <a:ext cx="849342" cy="425377"/>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00996" y="5993319"/>
            <a:ext cx="1142995" cy="857246"/>
          </a:xfrm>
          <a:prstGeom prst="rect">
            <a:avLst/>
          </a:prstGeom>
          <a:ln>
            <a:solidFill>
              <a:schemeClr val="bg1"/>
            </a:solidFill>
          </a:ln>
        </p:spPr>
      </p:pic>
    </p:spTree>
    <p:extLst>
      <p:ext uri="{BB962C8B-B14F-4D97-AF65-F5344CB8AC3E}">
        <p14:creationId xmlns:p14="http://schemas.microsoft.com/office/powerpoint/2010/main" val="2670345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127</TotalTime>
  <Words>140</Words>
  <Application>Microsoft Office PowerPoint</Application>
  <PresentationFormat>On-screen Show (4:3)</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Stencil</vt:lpstr>
      <vt:lpstr>Trebuchet MS</vt:lpstr>
      <vt:lpstr>Wingdings 3</vt:lpstr>
      <vt:lpstr>Ion Boardroom</vt:lpstr>
      <vt:lpstr>Spectacular Four Bedroom Home With Master Down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$1,500 Agent Bonus!</dc:title>
  <dc:creator>CVH360</dc:creator>
  <cp:lastModifiedBy>A. Thomas Price</cp:lastModifiedBy>
  <cp:revision>41</cp:revision>
  <dcterms:created xsi:type="dcterms:W3CDTF">2006-08-16T00:00:00Z</dcterms:created>
  <dcterms:modified xsi:type="dcterms:W3CDTF">2017-10-17T15:09:02Z</dcterms:modified>
</cp:coreProperties>
</file>