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75" d="100"/>
          <a:sy n="75" d="100"/>
        </p:scale>
        <p:origin x="2124" y="564"/>
      </p:cViewPr>
      <p:guideLst>
        <p:guide orient="horz" pos="3168"/>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37624" y="2011680"/>
            <a:ext cx="6583680" cy="268224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097280" y="4886490"/>
            <a:ext cx="5120640" cy="25704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402803"/>
            <a:ext cx="1645920" cy="8582237"/>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65760" y="402803"/>
            <a:ext cx="4815840" cy="858223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0160" y="894080"/>
            <a:ext cx="5669280" cy="26822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280160" y="3678086"/>
            <a:ext cx="5669280" cy="221424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39840" y="9411124"/>
            <a:ext cx="609600" cy="535517"/>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3657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37185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00473"/>
            <a:ext cx="6583680" cy="1676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365760" y="2251498"/>
            <a:ext cx="323215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3716020" y="2251498"/>
            <a:ext cx="323342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65760" y="3464561"/>
            <a:ext cx="323215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3716020" y="3464561"/>
            <a:ext cx="323342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400473"/>
            <a:ext cx="2406650" cy="170434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365761" y="2235201"/>
            <a:ext cx="2406650" cy="6749839"/>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860040" y="400474"/>
            <a:ext cx="4089400" cy="8584566"/>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040" y="894080"/>
            <a:ext cx="4389120" cy="766022"/>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463040" y="2686897"/>
            <a:ext cx="4389120" cy="58115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463040" y="1711287"/>
            <a:ext cx="4389120" cy="77785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65760" y="402802"/>
            <a:ext cx="6583680" cy="16764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365760" y="2346960"/>
            <a:ext cx="6583680" cy="690676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365760" y="9411124"/>
            <a:ext cx="1706880" cy="535517"/>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11/13/2017</a:t>
            </a:fld>
            <a:endParaRPr lang="en-US"/>
          </a:p>
        </p:txBody>
      </p:sp>
      <p:sp>
        <p:nvSpPr>
          <p:cNvPr id="3" name="Footer Placeholder 2"/>
          <p:cNvSpPr>
            <a:spLocks noGrp="1"/>
          </p:cNvSpPr>
          <p:nvPr>
            <p:ph type="ftr" sz="quarter" idx="3"/>
          </p:nvPr>
        </p:nvSpPr>
        <p:spPr>
          <a:xfrm>
            <a:off x="2499360" y="9411124"/>
            <a:ext cx="2316480" cy="535517"/>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6339840" y="9411124"/>
            <a:ext cx="609600" cy="535517"/>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99" y="-4980"/>
            <a:ext cx="7313674" cy="4860580"/>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1" y="9075882"/>
            <a:ext cx="7315198" cy="9858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05000" y="6366035"/>
            <a:ext cx="5406228" cy="2555005"/>
          </a:xfrm>
        </p:spPr>
        <p:txBody>
          <a:bodyPr anchor="ctr">
            <a:noAutofit/>
          </a:bodyPr>
          <a:lstStyle/>
          <a:p>
            <a:r>
              <a:rPr lang="en-US" sz="1300" dirty="0">
                <a:solidFill>
                  <a:schemeClr val="tx2">
                    <a:lumMod val="75000"/>
                  </a:schemeClr>
                </a:solidFill>
                <a:latin typeface="Century Gothic" panose="020B0502020202020204" pitchFamily="34" charset="0"/>
              </a:rPr>
              <a:t>Spectacular four bedroom home with master down in Crowfield Plantation. This home features gorgeous over sized windows with an abundance of natural light. The view of your picturesque back yard is breath taking. </a:t>
            </a:r>
          </a:p>
          <a:p>
            <a:endParaRPr lang="en-US" sz="1300" dirty="0">
              <a:solidFill>
                <a:schemeClr val="tx2">
                  <a:lumMod val="75000"/>
                </a:schemeClr>
              </a:solidFill>
              <a:latin typeface="Century Gothic" panose="020B0502020202020204" pitchFamily="34" charset="0"/>
            </a:endParaRPr>
          </a:p>
          <a:p>
            <a:r>
              <a:rPr lang="en-US" sz="1300" dirty="0">
                <a:solidFill>
                  <a:schemeClr val="tx2">
                    <a:lumMod val="75000"/>
                  </a:schemeClr>
                </a:solidFill>
                <a:latin typeface="Century Gothic" panose="020B0502020202020204" pitchFamily="34" charset="0"/>
              </a:rPr>
              <a:t>Hard wood floors, double sided fire place and amazing screen porch make this home a must see and must buy! Behind this lot is the path to the Crowfield Lake. Pictures are worth a thousand words!</a:t>
            </a:r>
            <a:endParaRPr lang="en-US" sz="1300" b="1" dirty="0">
              <a:solidFill>
                <a:schemeClr val="tx2">
                  <a:lumMod val="75000"/>
                </a:schemeClr>
              </a:solidFill>
              <a:latin typeface="Century Gothic" panose="020B0502020202020204" pitchFamily="34" charset="0"/>
            </a:endParaRPr>
          </a:p>
        </p:txBody>
      </p:sp>
      <p:sp>
        <p:nvSpPr>
          <p:cNvPr id="17" name="Rectangle 16"/>
          <p:cNvSpPr/>
          <p:nvPr/>
        </p:nvSpPr>
        <p:spPr>
          <a:xfrm>
            <a:off x="1" y="9198114"/>
            <a:ext cx="7315199" cy="707886"/>
          </a:xfrm>
          <a:prstGeom prst="rect">
            <a:avLst/>
          </a:prstGeom>
        </p:spPr>
        <p:txBody>
          <a:bodyPr wrap="square">
            <a:spAutoFit/>
          </a:bodyPr>
          <a:lstStyle/>
          <a:p>
            <a:pPr algn="ctr"/>
            <a:r>
              <a:rPr lang="en-US" sz="1600" dirty="0">
                <a:solidFill>
                  <a:srgbClr val="00325C"/>
                </a:solidFill>
                <a:latin typeface="Century Gothic" panose="020B0502020202020204" pitchFamily="34" charset="0"/>
              </a:rPr>
              <a:t>Connie White, Broker</a:t>
            </a:r>
          </a:p>
          <a:p>
            <a:pPr algn="ctr"/>
            <a:r>
              <a:rPr lang="en-US" sz="1200" dirty="0">
                <a:solidFill>
                  <a:srgbClr val="00325C"/>
                </a:solidFill>
                <a:latin typeface="Century Gothic" panose="020B0502020202020204" pitchFamily="34" charset="0"/>
              </a:rPr>
              <a:t>843-532-3356</a:t>
            </a:r>
          </a:p>
          <a:p>
            <a:pPr algn="ctr"/>
            <a:r>
              <a:rPr lang="en-US" sz="1200" dirty="0">
                <a:solidFill>
                  <a:srgbClr val="00325C"/>
                </a:solidFill>
                <a:latin typeface="Century Gothic" panose="020B0502020202020204" pitchFamily="34" charset="0"/>
              </a:rPr>
              <a:t>conniesyouragent@gmail.com</a:t>
            </a:r>
            <a:endParaRPr lang="en-US" sz="1050" dirty="0">
              <a:solidFill>
                <a:srgbClr val="00325C"/>
              </a:solidFill>
              <a:latin typeface="Century Gothic" panose="020B0502020202020204" pitchFamily="34" charset="0"/>
            </a:endParaRPr>
          </a:p>
        </p:txBody>
      </p:sp>
      <p:sp>
        <p:nvSpPr>
          <p:cNvPr id="18" name="Rectangle 17"/>
          <p:cNvSpPr/>
          <p:nvPr/>
        </p:nvSpPr>
        <p:spPr>
          <a:xfrm>
            <a:off x="-12703" y="9856533"/>
            <a:ext cx="7327903" cy="200055"/>
          </a:xfrm>
          <a:prstGeom prst="rect">
            <a:avLst/>
          </a:prstGeom>
        </p:spPr>
        <p:txBody>
          <a:bodyPr wrap="square" anchor="ctr">
            <a:spAutoFit/>
          </a:bodyPr>
          <a:lstStyle/>
          <a:p>
            <a:pPr algn="ctr"/>
            <a:r>
              <a:rPr lang="en-US" sz="700" dirty="0">
                <a:solidFill>
                  <a:schemeClr val="accent1">
                    <a:lumMod val="50000"/>
                  </a:schemeClr>
                </a:solidFill>
                <a:latin typeface="Century Gothic" panose="020B0502020202020204" pitchFamily="34" charset="0"/>
              </a:rPr>
              <a:t>Charleston Homes · 597 Old Mt. Holly Road · Suite 301 · Goose Creek, SC 29445</a:t>
            </a:r>
          </a:p>
        </p:txBody>
      </p:sp>
      <p:sp>
        <p:nvSpPr>
          <p:cNvPr id="23" name="Rectangle 22"/>
          <p:cNvSpPr/>
          <p:nvPr/>
        </p:nvSpPr>
        <p:spPr>
          <a:xfrm>
            <a:off x="0" y="0"/>
            <a:ext cx="7315200" cy="1323439"/>
          </a:xfrm>
          <a:prstGeom prst="rect">
            <a:avLst/>
          </a:prstGeom>
          <a:noFill/>
        </p:spPr>
        <p:txBody>
          <a:bodyPr wrap="square">
            <a:spAutoFit/>
          </a:bodyPr>
          <a:lstStyle/>
          <a:p>
            <a:r>
              <a:rPr lang="en-US" sz="4000" b="1" dirty="0">
                <a:ln w="3175">
                  <a:solidFill>
                    <a:srgbClr val="00B0F0"/>
                  </a:solidFill>
                </a:ln>
                <a:solidFill>
                  <a:schemeClr val="tx2">
                    <a:lumMod val="20000"/>
                    <a:lumOff val="80000"/>
                  </a:schemeClr>
                </a:solidFill>
                <a:effectLst>
                  <a:outerShdw blurRad="50800" dist="38100" dir="5400000" algn="t" rotWithShape="0">
                    <a:prstClr val="black">
                      <a:alpha val="40000"/>
                    </a:prstClr>
                  </a:outerShdw>
                </a:effectLst>
                <a:latin typeface="Freestyle Script" panose="030804020302050B0404" pitchFamily="66" charset="0"/>
              </a:rPr>
              <a:t>Crowfield Plantation 4 Bedroom </a:t>
            </a:r>
          </a:p>
          <a:p>
            <a:r>
              <a:rPr lang="en-US" sz="4000" b="1" dirty="0">
                <a:ln w="3175">
                  <a:solidFill>
                    <a:srgbClr val="00B0F0"/>
                  </a:solidFill>
                </a:ln>
                <a:solidFill>
                  <a:schemeClr val="tx2">
                    <a:lumMod val="20000"/>
                    <a:lumOff val="80000"/>
                  </a:schemeClr>
                </a:solidFill>
                <a:effectLst>
                  <a:outerShdw blurRad="50800" dist="38100" dir="5400000" algn="t" rotWithShape="0">
                    <a:prstClr val="black">
                      <a:alpha val="40000"/>
                    </a:prstClr>
                  </a:outerShdw>
                </a:effectLst>
                <a:latin typeface="Freestyle Script" panose="030804020302050B0404" pitchFamily="66" charset="0"/>
              </a:rPr>
              <a:t>With Master Down</a:t>
            </a:r>
          </a:p>
        </p:txBody>
      </p:sp>
      <p:sp>
        <p:nvSpPr>
          <p:cNvPr id="2" name="Title 1"/>
          <p:cNvSpPr>
            <a:spLocks noGrp="1"/>
          </p:cNvSpPr>
          <p:nvPr>
            <p:ph type="ctrTitle"/>
          </p:nvPr>
        </p:nvSpPr>
        <p:spPr>
          <a:xfrm>
            <a:off x="1905000" y="4941351"/>
            <a:ext cx="5402260" cy="1424684"/>
          </a:xfrm>
        </p:spPr>
        <p:txBody>
          <a:bodyPr anchor="ctr">
            <a:noAutofit/>
            <a:scene3d>
              <a:camera prst="orthographicFront"/>
              <a:lightRig rig="soft" dir="t">
                <a:rot lat="0" lon="0" rev="17220000"/>
              </a:lightRig>
            </a:scene3d>
            <a:sp3d prstMaterial="softEdge"/>
          </a:bodyPr>
          <a:lstStyle/>
          <a:p>
            <a:r>
              <a:rPr lang="en-US" sz="2800" b="0" cap="none" dirty="0">
                <a:ln w="10541" cmpd="sng">
                  <a:noFill/>
                  <a:prstDash val="solid"/>
                </a:ln>
                <a:solidFill>
                  <a:schemeClr val="tx2"/>
                </a:solidFill>
                <a:effectLst/>
                <a:latin typeface="Century Gothic" panose="020B0502020202020204" pitchFamily="34" charset="0"/>
              </a:rPr>
              <a:t>139 Winding Rock Road</a:t>
            </a:r>
            <a:br>
              <a:rPr lang="en-US" sz="2800" b="0" cap="none" dirty="0">
                <a:ln w="10541" cmpd="sng">
                  <a:noFill/>
                  <a:prstDash val="solid"/>
                </a:ln>
                <a:solidFill>
                  <a:schemeClr val="tx2"/>
                </a:solidFill>
                <a:effectLst/>
                <a:latin typeface="Century Gothic" panose="020B0502020202020204" pitchFamily="34" charset="0"/>
              </a:rPr>
            </a:br>
            <a:r>
              <a:rPr lang="en-US" sz="1800" b="0" cap="none" dirty="0">
                <a:ln w="10541" cmpd="sng">
                  <a:noFill/>
                  <a:prstDash val="solid"/>
                </a:ln>
                <a:solidFill>
                  <a:schemeClr val="tx2"/>
                </a:solidFill>
                <a:effectLst/>
                <a:latin typeface="Century Gothic" panose="020B0502020202020204" pitchFamily="34" charset="0"/>
              </a:rPr>
              <a:t>Crowfield Plantation :: Goose Creek, SC 29445</a:t>
            </a:r>
            <a:br>
              <a:rPr lang="en-US" sz="1800" b="0" cap="none" dirty="0">
                <a:ln w="10541" cmpd="sng">
                  <a:noFill/>
                  <a:prstDash val="solid"/>
                </a:ln>
                <a:solidFill>
                  <a:schemeClr val="tx2"/>
                </a:solidFill>
                <a:effectLst/>
                <a:latin typeface="Century Gothic" panose="020B0502020202020204" pitchFamily="34" charset="0"/>
              </a:rPr>
            </a:br>
            <a:r>
              <a:rPr lang="en-US" sz="1800" b="0" cap="none" dirty="0">
                <a:ln w="10541" cmpd="sng">
                  <a:noFill/>
                  <a:prstDash val="solid"/>
                </a:ln>
                <a:solidFill>
                  <a:schemeClr val="tx2"/>
                </a:solidFill>
                <a:effectLst/>
                <a:latin typeface="Century Gothic" panose="020B0502020202020204" pitchFamily="34" charset="0"/>
              </a:rPr>
              <a:t>MLS# 17025945 :: $285,000</a:t>
            </a:r>
            <a:br>
              <a:rPr lang="en-US" sz="1800" b="0" cap="none" dirty="0">
                <a:ln w="10541" cmpd="sng">
                  <a:noFill/>
                  <a:prstDash val="solid"/>
                </a:ln>
                <a:solidFill>
                  <a:schemeClr val="tx2"/>
                </a:solidFill>
                <a:effectLst/>
                <a:latin typeface="Century Gothic" panose="020B0502020202020204" pitchFamily="34" charset="0"/>
              </a:rPr>
            </a:br>
            <a:r>
              <a:rPr lang="en-US" sz="1800" b="0" cap="none" dirty="0">
                <a:ln w="10541" cmpd="sng">
                  <a:noFill/>
                  <a:prstDash val="solid"/>
                </a:ln>
                <a:solidFill>
                  <a:schemeClr val="tx2"/>
                </a:solidFill>
                <a:effectLst/>
                <a:latin typeface="Century Gothic" panose="020B0502020202020204" pitchFamily="34" charset="0"/>
              </a:rPr>
              <a:t>4 Bed / 2½ Bath</a:t>
            </a:r>
            <a:endParaRPr lang="en-US" sz="1200" b="0" cap="none" dirty="0">
              <a:ln w="10541" cmpd="sng">
                <a:noFill/>
                <a:prstDash val="solid"/>
              </a:ln>
              <a:solidFill>
                <a:schemeClr val="tx2"/>
              </a:solidFill>
              <a:effectLst/>
              <a:latin typeface="Century Gothic" panose="020B0502020202020204" pitchFamily="34" charset="0"/>
            </a:endParaRPr>
          </a:p>
        </p:txBody>
      </p:sp>
      <p:sp>
        <p:nvSpPr>
          <p:cNvPr id="5" name="Diagonal Stripe 4"/>
          <p:cNvSpPr/>
          <p:nvPr/>
        </p:nvSpPr>
        <p:spPr>
          <a:xfrm rot="5400000">
            <a:off x="6630245" y="-890411"/>
            <a:ext cx="1827110" cy="1828800"/>
          </a:xfrm>
          <a:prstGeom prst="diagStrip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6" name="TextBox 5"/>
          <p:cNvSpPr txBox="1"/>
          <p:nvPr/>
        </p:nvSpPr>
        <p:spPr>
          <a:xfrm rot="2716896">
            <a:off x="6941501" y="-555080"/>
            <a:ext cx="1616147" cy="646331"/>
          </a:xfrm>
          <a:prstGeom prst="rect">
            <a:avLst/>
          </a:prstGeom>
          <a:noFill/>
        </p:spPr>
        <p:txBody>
          <a:bodyPr wrap="none" rtlCol="0">
            <a:spAutoFit/>
          </a:bodyPr>
          <a:lstStyle/>
          <a:p>
            <a:pPr algn="ctr"/>
            <a:r>
              <a:rPr lang="en-US" sz="1800" b="1" i="1" dirty="0">
                <a:solidFill>
                  <a:schemeClr val="bg1"/>
                </a:solidFill>
                <a:effectLst>
                  <a:outerShdw blurRad="38100" dist="38100" dir="2700000" algn="tl">
                    <a:srgbClr val="000000">
                      <a:alpha val="43137"/>
                    </a:srgbClr>
                  </a:outerShdw>
                </a:effectLst>
                <a:latin typeface="Trebuchet MS" panose="020B0603020202020204" pitchFamily="34" charset="0"/>
              </a:rPr>
              <a:t>Just Reduced</a:t>
            </a:r>
            <a:br>
              <a:rPr lang="en-US" sz="1800" b="1" i="1" dirty="0">
                <a:solidFill>
                  <a:schemeClr val="bg1"/>
                </a:solidFill>
                <a:effectLst>
                  <a:outerShdw blurRad="38100" dist="38100" dir="2700000" algn="tl">
                    <a:srgbClr val="000000">
                      <a:alpha val="43137"/>
                    </a:srgbClr>
                  </a:outerShdw>
                </a:effectLst>
                <a:latin typeface="Trebuchet MS" panose="020B0603020202020204" pitchFamily="34" charset="0"/>
              </a:rPr>
            </a:br>
            <a:r>
              <a:rPr lang="en-US" sz="1800" b="1" i="1" dirty="0">
                <a:solidFill>
                  <a:schemeClr val="bg1"/>
                </a:solidFill>
                <a:effectLst>
                  <a:outerShdw blurRad="38100" dist="38100" dir="2700000" algn="tl">
                    <a:srgbClr val="000000">
                      <a:alpha val="43137"/>
                    </a:srgbClr>
                  </a:outerShdw>
                </a:effectLst>
                <a:latin typeface="Trebuchet MS" panose="020B0603020202020204" pitchFamily="34" charset="0"/>
              </a:rPr>
              <a:t>$785,000!</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52" y="5011420"/>
            <a:ext cx="1828800" cy="1214785"/>
          </a:xfrm>
          <a:prstGeom prst="rect">
            <a:avLst/>
          </a:prstGeom>
          <a:ln>
            <a:noFill/>
          </a:ln>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33" y="7721265"/>
            <a:ext cx="1828136" cy="1214788"/>
          </a:xfrm>
          <a:prstGeom prst="rect">
            <a:avLst/>
          </a:prstGeom>
          <a:ln>
            <a:noFill/>
          </a:ln>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366146"/>
            <a:ext cx="1828800" cy="1215181"/>
          </a:xfrm>
          <a:prstGeom prst="rect">
            <a:avLst/>
          </a:prstGeom>
          <a:ln>
            <a:noFill/>
          </a:ln>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21" y="9230337"/>
            <a:ext cx="849342" cy="643440"/>
          </a:xfrm>
          <a:prstGeom prst="rect">
            <a:avLst/>
          </a:prstGeom>
          <a:ln w="12700">
            <a:noFill/>
          </a:ln>
          <a:effectLst/>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3650" y="9362150"/>
            <a:ext cx="850392" cy="425903"/>
          </a:xfrm>
          <a:prstGeom prst="rect">
            <a:avLst/>
          </a:prstGeom>
        </p:spPr>
      </p:pic>
    </p:spTree>
    <p:extLst>
      <p:ext uri="{BB962C8B-B14F-4D97-AF65-F5344CB8AC3E}">
        <p14:creationId xmlns:p14="http://schemas.microsoft.com/office/powerpoint/2010/main" val="41279503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324</TotalTime>
  <Words>113</Words>
  <Application>Microsoft Office PowerPoint</Application>
  <PresentationFormat>Custom</PresentationFormat>
  <Paragraphs>11</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Book Antiqua</vt:lpstr>
      <vt:lpstr>Century Gothic</vt:lpstr>
      <vt:lpstr>Freestyle Script</vt:lpstr>
      <vt:lpstr>Lucida Sans</vt:lpstr>
      <vt:lpstr>Trebuchet MS</vt:lpstr>
      <vt:lpstr>Wingdings</vt:lpstr>
      <vt:lpstr>Wingdings 2</vt:lpstr>
      <vt:lpstr>Wingdings 3</vt:lpstr>
      <vt:lpstr>Apex</vt:lpstr>
      <vt:lpstr>139 Winding Rock Road Crowfield Plantation :: Goose Creek, SC 29445 MLS# 17025945 :: $285,000 4 Bed / 2½ Bath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54</cp:revision>
  <dcterms:created xsi:type="dcterms:W3CDTF">2006-08-16T00:00:00Z</dcterms:created>
  <dcterms:modified xsi:type="dcterms:W3CDTF">2017-11-13T21:02:51Z</dcterms:modified>
</cp:coreProperties>
</file>